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2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3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notesSlides/notesSlide4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04.3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 63 7 0,'0'-2'3'0,"2"6"0"0,2-6 3 15,0 0-6-15,0 0 1 16,-4 2-1-16,2-4 1 15,0 1-1-15,0 1 0 16,-2 2 2-16,0 0 0 16,0 0 0-16,0 0 1 15,0 0-1-15,0 0 1 16,0 0-1-16,-2 0 0 0,0 0-1 16,0 2 1-16,0-2-1 15,0 0 0-15,0 2 0 16,0-2 0-16,0 0 0 15,2 0 1-15,0 0-1 16,-2 0 1-16,0 0-2 16,2 0 1-16,-3 1-1 15,3-1 1-15,-2 2-1 16,0-2 1-16,0 2-1 16,0 0 1-16,0 0 0 15,0-2 0-15,2 2 0 16,0-2 0-16,2 2 0 15,0-1 1-15,-2-1-2 16,0 0 0-16,4 0 0 16,0 0 0-16,1 0 0 15,-1 2 0-15,-2 0-1 16,2 0 1-16,0-2 1 0,0 2 0 16,0 0 0-16,1-2 0 15,-1 0 0-15,2-2 0 16,0 2 0-16,0-2 0 15,1 2-1-15,1-2 1 16,-2 4-1-16,3 0 0 16,-3-2 0-16,0 0 1 15,0-2-1-15,-2 4 0 16,1-2 0-16,-1 2 1 0,0-2-1 16,0-2 0-1,0 0 0-15,0 2 0 0,3-2 0 16,1 0 0-16,-2 2 0 15,0-2 1-15,1 1-1 16,1-1 1-16,0 4-1 16,-2-4 0-16,1 2 0 15,-1 0 1-15,0 2-1 16,0-2 0-16,3-2 0 16,-3 0 0-16,0 0 0 15,3 0 0-15,-3 0 0 16,2-1 0-16,5 1 0 15,-3-2 1-15,0 2-1 16,1 0 0-16,1 1 0 16,-1-1 1-16,-1 2-1 15,2-2 0-15,-1 2 0 16,-1-2 1-16,1 0-2 16,1 0 1-16,-2 0 0 0,1-1 1 15,-1 1-1-15,-1 0 1 16,1 0-1-16,-2 2 0 15,1 0 0-15,-1-2 1 16,0 2-1-16,1 0 0 16,-1 0 0-16,0 0 0 15,0-2 0-15,1 1 1 16,-1-1-1-16,0-2 0 16,1 2 0-16,1-1 1 0,-2 1-1 15,1 0 0-15,1 2 0 16,0 0 1-16,1 0-1 15,-1 0 0-15,-1 0 0 16,-3 0 0-16,2 2 0 16,0-2 0-16,1 0 0 15,-1 0 1-15,-2 0-2 16,1 0 1-16,-1 0 0 16,0-2 1-16,0 2-1 15,3 0 0-15,-3-2 0 16,-2 2 0-16,0 0 0 15,2 0 0-15,1 2 0 16,-1 0 0-16,2 0 0 16,-4 3 0-16,0-1 0 15,1-1 0-15,-1 1-3 16,0 0 1-16,0 0-8 16,0-3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6.2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 56 28 0,'-13'0'14'0,"9"-9"-11"16,4 9 21-16,0-6-24 16,2 0 1-16,2 1-1 15,4 1 1-15,3 2-1 16,1 2 0-16,7 0 1 15,2 4 0-15,2-2-1 16,2 0 1-16,2-2 0 16,0 2 0-16,2-2 0 15,6 0 0-15,-2-6-1 16,5 1 1-16,-7-1-1 16,-2 2 0-16,-4 1-3 0,-4-3 0 15,-3 2-7-15,1 4 1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36.6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2871 1393 12 0,'-6'-6'6'0,"9"-9"3"16,-2 10 2-16,2-2-8 0,2 0 0 16,1-1 2-16,2-3 0 15,2 2-5-15,6-1 0 16,4 2 4-16,1 1 0 16,4 0-2-16,-4 2 1 15,1 1-1-15,-2-1 0 16,0 1-2-16,-5 0 0 15,-1 0 0-15,-3 1 1 16,-2 2-1-16,-1 0 0 0,-1 1 0 16,1 1 0-16,0 0 0 15,1 1 1-15,5-1-1 16,1-1 1-16,5 0 0 16,2-1 0-16,-1-1-1 15,1 1 1-15,-1 0-1 16,-1-1 1-16,0 1-1 15,-2 1 0-15,-1 0 0 16,3 0 0-16,-1 0-1 16,-1 0 1-16,1 0-5 15,-1 0 1-15,1 0-6 16,0-1 1-16</inkml:trace>
  <inkml:trace contextRef="#ctx0" brushRef="#br0" timeOffset="-691.349">3642 2153 42 0,'-6'2'21'0,"12"10"-29"0,-2-11 41 0,6-1-34 16,4 2 1-16,2-4-1 16,6 1 1-16,1-2 0 15,-3-1 0-15,1 0 0 16,1 1 0-16,-2-1 0 15,0 0 1-15,3 0 0 16,0 0 0-16,0 1 0 16,2 2 0-16,-1 0-1 15,-2 2 0-15,-1 0 0 16,1 2 1-16,-2 1-2 16,-2 0 0-16,-1 0-2 15,-3 2 1-15,-3-2-5 16,-4-3 0-16,-2-3-5 15,-5-4 1-15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42.7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1133 775 39 0,'-2'3'19'0,"4"1"-24"16,1-4 31-16,4-1-26 15,1 0 0-15,3-2 0 16,3 0 0-16,-1 0 0 16,-2 1 1-16,0-1 0 15,0 0 0-15,-1 0 1 16,0 2 0-16,-1 1 0 16,2-1 0-16,-1-1-1 15,1-2 1-15,1-1-1 16,1-2 1-16,4-1-2 15,3-2 1-15,0 1-2 16,3 0 1-16,-3 4-2 16,-3 2 1-16,-4 3 0 0,1 4 0 15,-6 5 0-15,-2 4 0 16,-3 0 2-16,0-3 1 16,0 1 0-16,2-4 0 15,1-5 0-15,3-7 0 16,3 0-1-16,2-5 0 15,2 1-4-15,-1 1 1 16,3 2-1-16,-1 3 0 0,-3 8 0 16,-5 0 0-16,-1 5 2 15,-3 2 0-15,-2 2 2 16,-2 1 0-16,2-3 0 16,2-1 1-16,3-3-1 15,5-4 1-15,4-4-2 16,0-1 0-16,3-1-5 15,2 0 1-15,-1 2-8 16,4 0 1-16</inkml:trace>
  <inkml:trace contextRef="#ctx0" brushRef="#br0" timeOffset="765.0885">2034 780 34 0,'-4'4'17'0,"7"-13"-24"0,1 4 25 15,1-3-21-15,3 0 1 16,4-3-1-16,0 1 1 16,1 3 3-16,0 2 0 15,-2 1-2-15,-2 4 1 0,-1 1 2 16,-2 5 0-16,-3 0 0 16,-1 3 1-16,-2-1 0 15,0-3 0-15,0-2-1 16,0-3 0-16,4-7-2 15,4-1 0-15,1-2-3 16,4-2 0-16,-1 1-6 16,0 3 0-16</inkml:trace>
  <inkml:trace contextRef="#ctx0" brushRef="#br0" timeOffset="960.3067">2231 743 28 0,'-11'34'14'0,"2"3"-6"15,8-30 20-15,1-2-26 16,1-2 1-16,4-3 0 15,4-4 0-15,3-3-6 16,2-3 0-16,0 1 0 16,6 1 0-16,-3 2-2 0,0 2 0 15,-4 3-1-15,0 3 0 16,1 5 2-16,-1 1 0 16,1 1-1-16,2-1 1 15,0 0-2-15,4-1 1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40.7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 68 40 0,'10'4'20'0,"13"-7"-23"15,-14-1 34-15,5-1-31 16,4-3 0-16,7-5 0 16,5 3 0-16,3-1-1 15,-6 1 1-15,-2 5-1 0,-5 2 1 16,-3 7 0-16,-5 5 0 15,-3 4 0-15,-3-2 0 16,1 1 1-16,0-2 0 16,4-1 0-16,3-6 1 15,1-6-1-15,13-4 0 16,4-4-1-16,-1 0 1 16,-2-1-3-16,0 5 1 15,-4 0-4-15,-5 6 1 16,-5 2-4-16,-6 5 1 0,-3 2-4 15,1-2 0-15</inkml:trace>
  <inkml:trace contextRef="#ctx0" brushRef="#br0" timeOffset="466.9844">792-422 46 0,'-8'-6'23'0,"22"0"-33"0,-7 1 46 15,6 0-36-15,5-2 0 16,7-4-2-16,4 3 1 16,-1 0-1-16,-1 0 0 15,-1 1-1-15,-3 0 1 16,0 3 0-16,-4 1 1 0,-4 2 0 15,-1 1 1-15,1 0 2 16,2 1 1-16,3 2-1 16,3-3 0-16,2-1-1 15,3-2 0-15,1-3-2 16,6 0 1-16,-1-1-7 16,0 0 1-16,1 1-5 15,-6 1 0-15</inkml:trace>
  <inkml:trace contextRef="#ctx0" brushRef="#br0" timeOffset="870.2156">2022-544 46 0,'-20'2'23'0,"8"3"-29"0,12-5 42 0,0 0-37 15,1 0 1-15,9-1-1 16,2-1 1-16,6 1 0 16,7-2 0-16,4 2 0 15,3 0 0-15,-1 1 0 16,0 1 0-16,-2 2 0 16,-3 1 0-16,0 0-2 15,0 0 1-15,-4 0-4 16,1 0 1-16,-6 0-8 15,0 0 0-15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5.82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0 40 0,'20'-4'20'0,"41"4"-17"0,-41 1 20 0,6 3-23 16,10-1 1-16,5-1-2 15,7 3 1-15,-2-1-2 16,2 0 0-16,5 0-3 16,-3-4 0-16,1 0-6 15,0-3 1-15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6.37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23 52 0,'-1'-5'26'0,"2"-6"-34"16,2 10 50-16,4-2-42 16,0 2 1-16,9 1-1 15,5 0 0-15,10 1-1 16,6 0 1-16,2 2-4 15,-1 1 0-15,1 0-4 0,1 0 0 16,6 0-6-16,-1-1 0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6.7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18 47 0,'12'-11'23'0,"28"4"-27"15,-23 6 43-15,11 1-38 16,3 1 0-16,6 0-1 16,1 4 1-16,4 1-6 15,6 3 0-15,-2 0-8 16,0 1 1-16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7.2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17 48 0,'-6'-5'24'0,"10"-5"-23"0,3 9 37 15,3 1-38-15,7 0 1 16,10 2-1-16,11 3 1 16,5-1-2-16,6 1 0 0,12 3-4 15,-1 2 0-15,0 0-9 16,4-1 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7.95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55 46 0,'-13'-12'23'0,"24"-2"-26"0,-2 12 35 15,8-1-33-15,11 0 1 16,7-1-1-16,7 0 1 16,6 0-3-16,9 0 0 15,-3 0-9-15,1 1 0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8.3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-3-4 36 0,'3'3'18'0,"3"1"-14"0,-3-4 25 16,2 1-27-16,4 1 0 16,3-1 2-16,7 0 1 15,2 2-6-15,7 1 0 16,6 0 3-16,9 0 0 15,7-1-3-15,2 0 1 16,-1 0-6-16,3-1 0 16,0 0-7-16,-5-2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9.06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3 46 0,'-12'-5'23'0,"26"9"-28"16,-4-5 40-16,9-1-34 16,15 2 1-16,11 2 0 15,7-1 0-15,13 2-5 16,5 1 0-16,0 1-5 0,1 4 0 16,3 0-5-16,-13-3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6.98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45 35 0,'-4'-4'17'0,"6"-5"-17"15,2 5 28-15,3-2-28 16,1 1 1-16,2 1 0 15,3-1 0-15,1 1-2 16,5 2 1-16,2 0 1 16,4 2 0-16,0 0 0 15,2 2 0-15,2 0 0 16,0 0 0-16,2 2 0 16,-4-1 0-16,0 1-1 15,-2 0 1-15,0-3-3 0,0 1 0 16,-2 0-4-16,-2-2 0 15,-1 0-5-15,-3-4 0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29.6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 20 54 0,'1'-9'27'0,"14"1"-34"0,-7 5 53 16,9 2-47-16,8 1 1 0,6 1 0 15,6 1 0-15,7-1-3 16,6 2 0-16,0-2-9 15,0 1 1-15,-6-1-4 16,-1-4 1-16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0.23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1 48 0,'8'-1'24'0,"44"0"-34"16,-33 1 46-16,14 1-36 0,12 0 0 15,6 1-2-15,11 0 1 16,7 1-4-16,0-1 0 15,5-2-7-15,5 0 0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0.77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4 56 0,'0'-6'28'0,"29"3"-40"0,-15 5 52 0,11 0-41 16,6 4 0-16,6 1-7 16,12 1 0-16,7 2-2 15,1-2 1-15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1.2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-11-2 57 0,'16'1'28'0,"47"-2"-36"16,-43 1 47-16,8 0-40 15,4 0 0-15,9 1-7 16,3-1 1-16,0 1 0 15,-1 2 0-15,2 1-8 16,-5 0 1-16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1.91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37 48 0,'15'-21'24'0,"36"9"-36"0,-31 9 47 0,14 2-35 16,8 1 0-16,8 3-6 15,9 1 1-15,7 4-4 16,0 4 0-16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2.35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13 63 0,'15'-8'31'0,"44"2"-42"16,-30 4 57-16,8 2-47 15,6 1 0-15,5 4-9 16,6 5 0-16,-6 1-1 15,1 5 1-15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2.86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-3-7 49 0,'26'-5'24'0,"58"8"-29"15,-54-1 34-15,14 3-32 16,10 0 0-16,6 3-13 15,8 0 0-15,6 3 13 16,-9-2 1-16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3.4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-17-7 77 0,'7'3'38'0,"30"-5"-59"0,-18 1 81 0,12 1-63 15,10 3 1-15,5 4-10 16,2 2 0-16,6 4 3 16,4 2 0-16,-6 1-10 15,-10-4 0-15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3.9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-5-3 57 0,'28'-11'28'0,"32"22"-42"16,-31-7 55-16,14 3-44 16,10 2 1-16,10 2-9 15,2 0 0-15,1-1 4 16,3-1 0-16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4.46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-19 23 58 0,'-4'-15'29'0,"36"9"-41"0,-15 5 51 16,14 1-39-16,7 0 0 16,7-1-6-16,7 2 1 15,7 0-2-15,-2 1 1 16,-2-1-8-16,-12-4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7.87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61 40 0,'-4'-7'20'0,"8"-6"-25"0,0 9 36 15,0-2-30-15,5 1 0 16,1-1 1-16,7 1 1 16,1-1-4-16,1 3 1 15,4-1 2-15,6 2 1 16,4 2-1-16,7 0 0 16,10 0-1-16,-3 2 0 15,3 0-1-15,-2 1 0 16,-4-1-2-16,-3 2 0 0,1-4-3 15,-7-2 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4.9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51 49 0,'-28'-2'24'0,"20"-1"-31"0,11 0 45 16,8 0-38-16,8-1 0 15,13 0 0-15,11-1 0 16,8-2-4-16,10 0 1 0,7-1-10 16,0 1 1-16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5.27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6 53 0,'24'-6'26'0,"32"8"-33"0,-32-4 44 16,18 1-38-16,7 2 0 16,11 2-7-16,8 1 0 15,3 0-1-15,6 2 0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5.65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-4-3 59 0,'30'-4'29'0,"46"12"-38"0,-44-5 52 16,10 2-44-16,-10-1 1 16,34 3-11-16,2 3 1 15,0 3 0-15,0 1 1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6.1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-17 34 55 0,'7'-15'27'0,"37"-3"-35"16,-22 14 43-16,19 0-42 15,9 2 1-15,10 0-16 16,11 2 1-16,4 3 21 16,-1-2 1-16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36.7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-19-20 77 0,'14'-3'38'0,"47"2"-64"16,-34 1 84-16,11-1-71 15,18-1 0-15,5 2-24 16,10-2 1-16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45.2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4865-233 62 0,'-5'2'31'0,"16"0"-43"16,-5-2 61-16,3-2-49 16,11-2 1-16,2-2-3 0,6 2 1 15,1-1-2-15,3-2 1 16,1 0-1-16,-4 1 0 16,-4 5 0-16,1 1 0 15,-5 0 2-15,-1 1 0 16,-3 2 2-16,-1 1 0 15,5-1 0-15,4 0 1 16,3-3-4-16,2 0 1 16,3-3-13-16,-4 3 0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46.4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4968 1246 62 0,'0'12'31'0,"8"-10"-45"15,1-5 62-15,8-2-50 16,9-6 1-16,5-2-9 16,1-3 0-16,1 1 7 0,-4 0 1 15,-5 5-7-15,-2 3 1 16,-10 7 2-16,-6 7 1 15,-4 3 8-15,-4 3 1 16,-1 3 3-16,-3 4 1 16,6 1 0-16,0-6 1 15,9-6-3-15,7-6 0 16,7-3-8-16,9-4 0 16,-1-2-7-16,0 1 1 0,-3-1-8 15,-7 2 1-15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42.5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-1365-22 42 0,'-15'6'21'0,"21"-9"-21"16,0-3 21-16,2-5-21 15,4-1 0-15,5 0 0 16,2-2 0-16,4 0-1 15,-3 5 1-15,-2 5-1 16,-4 6 1 0,-12 18 1-1,-2-3 0-15,0-1 1 16,0-3 1-16,3-5 0 16,6-3 1-16,8-5 0 15,8-9 0-15,2-4-3 16,3-1 1-16,-3 0-2 0,4 5 1 15,-5 2-3-15,-6 4 1 16,-6 6-1-16,-5 8 1 16,-2 1 0-16,-3-1 0 15,2 0-2-15,0-1 1 16,5-2-4-16,8-4 0 16,2-4-6-16,6-7 0 15</inkml:trace>
  <inkml:trace contextRef="#ctx0" brushRef="#br0" timeOffset="645.915">19 53 46 0,'-14'6'23'0,"6"5"-25"0,8-11 41 15,3-3-39-15,3-1 0 16,5-3 0-16,6-5 0 16,0 0-1-16,1 1 0 15,-1 1-1-15,-3 3 1 16,-1 3 0-16,-6 4 0 15,-4 7 2-15,-3 5 1 0,-1 9 1 16,-2 2 0-16,0 0 1 16,1-2 0-16,5-6 0 15,6-8 1-15,8-9-3 16,14-11 0-16,6-6-2 16,6-3 1-16,-1 1-2 15,-1 1 1-15,-2 6-2 16,-8 7 1-16,-7 4 0 15,-5 7 0-15,-8 6 1 16,-5 5 0-16,-2 7 1 16,1 1 0-16,0 1 0 15,4-7 0-15,9-4 0 16,4-8 0-16,7-6-2 16,-7-1 1-16,21-10-9 15,3 1 1-15,-4 2-9 16,-7-2 1-16</inkml:trace>
  <inkml:trace contextRef="#ctx0" brushRef="#br0" timeOffset="1488.058">1682 234 34 0,'-31'2'17'0,"14"-4"-17"0,14 1 20 16,-1-2-20-16,1 0 0 15,0-2 0-15,3-2 0 16,1 0-1-16,2-2 1 15,2-2 0-15,1-3 0 0,5-1 0 16,1 0 1-16,0 1 1 16,-1 5 0-16,0 3 1 15,0 3 1-15,-2 9 0 16,-3 2 1-16,0 4-1 16,0 3 0-16,1 1-1 15,-1-3 0-15,2-5-1 16,4-5 1-16,5-7-2 15,4-6 0-15,7-7-2 16,3-1 1-16,0 0-1 16,-4 2 1-16,-2 5-1 15,-6 7 0-15,-6 6 0 16,-2 8 1-16,-6 6 0 16,-5 5 1-16,-3-1 0 15,0 2 1-15,3-4-1 16,4-3 1-16,4-5 0 15,7-8 0-15,9-3-2 16,9-2 1-16,6-3-2 16,-1-3 0-16,-1 1-3 15,0 1 1-15,-7 5-6 0,-4 0 0 16,-6 4-6-16,-3 0 1 16</inkml:trace>
  <inkml:trace contextRef="#ctx0" brushRef="#br0" timeOffset="7417.2139">-1462 901 43 0,'-26'30'21'0,"15"-8"-29"16,11-18 41-16,3-2-33 15,7-7 1-15,6-3-1 16,11-7 0-16,-1-7-2 15,3-4 0-15,0 3-2 16,-2 5 0-16,-4 6-1 0,-2 12 1 16,-10 9 1-16,-5 12 1 15,-4 4 3-15,-4 3 1 16,-2 4 2-16,0-1 1 16,3-5 1-16,2-8 0 15,7-10-1-15,9-9 0 16,9-9-2-16,5-5 0 15,3-4-3-15,0 0 0 16,-3 0-2-16,1 8 0 16,-6 7-1-16,-7 5 1 0,-5 6-1 15,-8 5 1-15,-2 5 1 16,-1 2 1-16,4 3 0 16,0-3 0-16,4-3 0 15,6-2 1-15,3-7-5 16,5-2 0-16,2 0-7 15,7 0 0-15</inkml:trace>
  <inkml:trace contextRef="#ctx0" brushRef="#br0" timeOffset="6592.3193">666 889 52 0,'-19'12'26'0,"-1"21"-39"15,17-28 60-15,0 2-47 16,1-1 0-16,4-1 0 16,4-5 1-16,5-5-2 15,7-6 1-15,7-4-3 16,1-3 0-16,-1 4-1 15,-5 5 1-15,-3 9 0 16,-6 11 0-16,-5 6 3 0,-6 9 0 16,-5 9 3-16,0 2 1 15,2 0 0-15,3-6 1 16,3-5-1-16,7-8 1 16,5-11-3-16,7-9 0 15,5-4-3-15,7-5 0 16,-1-3-4-16,-3-3 0 15,-3 5-2-15,-4 4 0 16,-5 7-1-16,-4 3 0 0,-5 6 0 16,-3 3 0-16,1 6-2 15,-1-1 0-15</inkml:trace>
  <inkml:trace contextRef="#ctx0" brushRef="#br0" timeOffset="6005.019">1825 864 49 0,'-6'14'24'0,"3"-9"-29"0,5-3 44 15,2-2-38-15,6-3 0 16,2-4 0-16,11-7 0 15,6-3-3-15,1-4 0 0,0 0-1 16,1 2 1-16,-3 3-2 16,-5 4 1-16,-4 6 1 15,-4 7 0-15,-4 8 3 16,-2 6 1-16,-1 5 2 16,2 1 0-16,4-1 1 15,8-6 0-15,6-7-1 16,7-10 1-16,4-8-5 15,8-7 1-15,1 1-6 16,-3-1 1 0,1 1-6-1,-14 9 0-15,-10 5-2 16,-10 6 0-16,-6 4-1 16,-4 4 0-16,-4 4 3 15,-4-4 0-15</inkml:trace>
  <inkml:trace contextRef="#ctx0" brushRef="#br0" timeOffset="3363.01">3483 763 56 0,'-11'4'28'0,"8"3"-33"15,5-6 45-15,2-1-40 16,4-1 0-16,6-2 0 16,4-1 0-16,2-2-2 15,2 1 1-15,-1 1-3 16,1 1 1-16,-5 4-1 16,-8 5 0-16,-4 4 2 15,-7 2 1-15,-2 2 4 16,-2 2 0-16,-2-1 2 15,3 0 0-15,5-5 1 16,8-8 0-16,9-6-4 16,6-7 1-16,6-2-8 15,0 0 0-15,4 2-8 16,-4 3 1-16,-3 3-5 0,-4 2 1 16</inkml:trace>
  <inkml:trace contextRef="#ctx0" brushRef="#br0" timeOffset="8677.2103">870 1923 55 0,'-29'12'27'0,"21"-11"-37"0,12-5 52 16,3-4-42-16,7-7 0 16,14-4-1-16,4-2 0 15,4-2-2-15,-1 4 0 16,-1 5-1-16,-5 7 0 0,-6 9 0 16,-6 4 1-16,-4 8 1 15,-9 5 1-15,-2-1 3 16,-2 1 1-16,-2-4 1 15,4-4 1-15,4-5-1 16,5-8 1-16,12-9-3 16,6-4 0-16,3-2-4 15,4-7 0-15,-2 8-4 16,0 3 1-16,-2 8-1 16,-7 6 0-16,-7 9 0 15,-6 5 0-15,-2 3 2 16,-4 1 1-16,0-1 0 15,2-3 1-15,1-4-7 16,3-6 1-16</inkml:trace>
  <inkml:trace contextRef="#ctx0" brushRef="#br0" timeOffset="4609.4155">2348 1880 57 0,'-6'15'28'0,"10"4"-36"16,1-16 53-16,4 1-45 16,8 0 0-16,5-1-1 15,2-3 1-15,1-1-2 16,1-2 1-16,-1-3-3 16,-4 0 0-16,-2 0-1 0,-5 3 1 15,-4 5 3-15,-4 3 0 16,-2 5 3-16,-3 2 0 15,1 2 2-15,1 0 1 16,3-5 0-16,8-3 1 16,6-2-4-16,6-4 0 15,0-2-8-15,3 0 1 16,-1-1-11-16,-3 1 1 16</inkml:trace>
  <inkml:trace contextRef="#ctx0" brushRef="#br0" timeOffset="5179.6152">3733 2435 60 0,'4'9'30'0,"18"-3"-44"0,-15-6 49 15,6-3-39-15,4-3 1 0,6-2-5 16,3-1 1-16,-1-5 7 15,-2 2 0-15,-3 1-5 16,-3 5 0-16,-5 4 4 16,0 7 1-16,-4 6 4 15,-2 1 1-15,-1 3 1 16,1-2 1-16,2-1-1 16,1-2 1-16,3-5-5 15,4-4 0-15,4-2-6 16,0-3 0-16,1 0-5 15,-1 0 0-15,-3 2-6 16,-3 5 0-16</inkml:trace>
  <inkml:trace contextRef="#ctx0" brushRef="#br0" timeOffset="8093.55">-1249 2005 42 0,'-14'17'21'0,"11"4"-25"15,4-18 35-15,2-3-31 16,4-4 0-16,5-6 0 16,6-2 1-16,4-3-2 15,1-3 0-15,-1 0-1 16,1 6 1-16,-3 4-1 16,-3 5 1-16,-2 8-1 15,-6 6 1-15,-1 7 2 16,-2 5 1-16,0-2 2 15,2-3 1-15,3-7 1 16,9-9 1-16,8-8-2 16,4-8 1-16,6-5-4 0,1-3 1 15,4 3-4-15,-1 8 0 16,-5 2-3-16,-8 8 0 16,-6 8 0-16,-6 8 0 15,-5 8 1-15,-2 2 0 16,-3 2 2-16,-1-2 0 15,4-5 1-15,-1-6 0 16,6-7 0-16,7-8 0 16,9-6-7-16,9-4 0 15,0 0-5-15,-3-3 0 0</inkml:trace>
  <inkml:trace contextRef="#ctx0" brushRef="#br0" timeOffset="9924.1705">830 2791 56 0,'-17'19'28'0,"14"-5"-33"16,5-14 50-16,1 0-43 16,5-3 0-16,6-5 0 15,4-3 0-15,11-2-4 16,2-3 0-16,1 4 0 15,-2 1 1-15,-4 2-2 16,-3 5 0-16,-5 4 0 16,-1 6 1-16,-3 3 1 15,-1 4 0-15,-1 2 1 16,2 1 1-16,0-4 0 16,4-2 0-16,5-6-1 15,5-4 1-15,3-4-5 0,3-6 1 16,1 2-10-16,5-1 0 15,-4 0-2-15,-6 0 1 16</inkml:trace>
  <inkml:trace contextRef="#ctx0" brushRef="#br0" timeOffset="10870.1808">2568 3103 50 0,'-5'-8'25'0,"33"-18"-39"16,-13 13 51-16,7-2-41 16,3 0 1-16,-2 3-5 15,-2 5 1-15,-2 7 8 16,-2 7 0-16,-3 9-4 0,-5 8 0 15,-1-4 3-15,-2 2 0 16,1-1 4-16,1-6 1 16,4-6 1-16,7-7 1 15,10-9-2-15,8-6 0 16,3-6-3-16,3-1 0 16,2 2-6-16,-2 6 1 15,-4 6-2-15,-10 9 0 16,-7 11 1-16,-9 3 0 0,-3 7 3 15,-4 3 0-15,-2 3 4 16,1-3 1-16,3-3 0 16,3-9 1-16,4-7-2 15,6-5 1-15,7-5-12 16,6-2 1-16,0-4-6 16,-6-1 0-16</inkml:trace>
  <inkml:trace contextRef="#ctx0" brushRef="#br0" timeOffset="14082.7107">-917 4085 48 0,'-24'23'24'0,"28"-20"-29"0,0-5 44 0,2-2-39 16,4-3 0-16,3-2-2 15,-1-4 0-15,2 2 0 16,1 3 1-16,-1 3-2 15,0 5 1-15,-2 8-1 16,-1 4 1-16,-2 7 2 16,-1 1 0-16,1-4 3 15,5 1 1-15,5-7 1 16,5-8 1-16,4-10-1 16,8-9 1-16,7-7-3 15,1-7 0-15,3 3-7 16,-7 6 0-16,-3 4-5 15,-5 10 1-15,-7 10-4 16,-5 9 1-16,-3 7-3 16,-2 0 0-16,-1 0 3 15,4-2 0-15</inkml:trace>
  <inkml:trace contextRef="#ctx0" brushRef="#br0" timeOffset="13332.2537">636 3964 54 0,'0'18'27'0,"22"5"-39"15,-11-23 53-15,6 0-41 16,4-4 0-16,2-3-2 15,0-4 1-15,0 0-2 16,-1 0 1-16,-2 2-1 16,-3 2 0-16,-2 6 0 15,-2 6 1-15,-3 10 2 16,1 3 1-16,-1 2 3 16,3 2 1-16,4-2 1 15,3-5 0-15,5-4-1 16,1-7 1-16,3-7-4 15,1-5 0-15,2-5-6 16,2 0 0-16,-6-1-7 16,-5 0 0-16,-8 5-6 15,-10 3 1-15</inkml:trace>
  <inkml:trace contextRef="#ctx0" brushRef="#br0" timeOffset="12671.9303">2355 4157 48 0,'-4'15'24'0,"1"-8"-30"16,6-7 38-16,1-3-30 15,9-2 1-15,5-6-4 16,7-3 1-16,3-4-3 15,-1-1 0-15,1 3-1 16,-3 2 1-16,-2 7-1 0,-3 13 0 16,-5 5 2-16,-4 4 1 15,0 4 4-15,0 0 0 16,1 0 3-16,5-5 0 16,3-6-1-16,4-8 1 15,6-5-5-15,2-6 0 16,7-4-11-16,2-2 0 15,-2 1-5-15,-10-2 1 16</inkml:trace>
  <inkml:trace contextRef="#ctx0" brushRef="#br0" timeOffset="12115.9105">3360 4056 64 0,'7'-3'32'0,"44"-19"-44"0,-35 13 59 0,8-4-50 15,3 0 0-15,9-2-5 16,0 1 0-16,-5 2 7 16,-5 2 0-16,-5 6-5 15,-7 7 0-15,-4 5 2 16,-6 4 1-16,-4 3 5 15,0 0 1-15,0-1 2 16,5-6 0 0,21-13-1-1,6-6 0-15,10-3-7 16,0 2 0-16,-4 1-11 16,-4 3 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44.8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3603 122 49 0,'-18'0'24'0,"28"-10"-33"16,-2 5 44-16,4-5-36 15,7-1 1-15,2-1-2 16,4 0 0-16,1 1 1 16,-4 1 1-16,-2 5-2 15,-6 3 0-15,-3 5 2 16,-5 3 0-16,-2 3 3 15,-2-1 0-15,1 3 1 16,0-4 0-16,3-3 0 16,7-4 1-16,7-4-2 0,-3 1 1 15,10-6-4-15,1 1 0 16,-3 1-2-16,-5 3 1 16,-3 1-1-16,-8 6 0 15,-5 2-1-15,-4 3 1 16,-1 3-2-16,1-1 0 15,1-3-4-15,7 0 1 16,4-5-6-16,10-3 1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54.1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-1 199 58 0,'3'0'29'0,"23"-34"-39"15,-12 17 55-15,9-5-46 16,5-1 0-16,3 1-5 16,2 4 0-16,-3 5 6 15,-6 4 0-15,-4 9-3 16,-6 6 0-16,-6 8 3 16,-5 3 0-16,-3 3 4 15,0-3 1-15,0-3 1 16,5-7 1-16,5-11-1 15,12-9 1-15,9-7-5 0,7-3 0 16,1-1-6-16,1 4 1 16,-3 2-5-16,-6 7 1 15,-7 7 0-15,-7 8 0 16,-11 7 3-16,-6 7 1 16,-4 4 3-16,-1 5 1 15,-1-1 2-15,4-3 0 16,4-5-2-16,10-4 1 0,8-7-7 15,5-7 0 1,1-3-9-16,-3-8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9.17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57 26 0,'-13'-1'13'0,"7"-1"1"0,6-2 2 0,0-2-15 15,2 3 0-15,2-3 1 16,5 3 1-16,1-1-3 16,5-2 0-16,1 3 1 15,7-3 1-15,4 6-1 16,8 0 1-16,7 0-1 15,2 0 0-15,-1 0-1 16,-1 0 0-16,-3-2 0 16,-1 2 0-16,-5-3 0 15,2-1 0-15,-3 4-4 16,-3-2 1-16,0-2-8 16,-4 2 1-16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2:51.9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-1180 2999 42 0,'-17'30'21'0,"8"14"-23"0,9-33 39 16,0 0-35-16,5-3 1 16,2-3 1-16,9-7 0 0,2-11-6 15,2-9 1-15,5-4 2 16,1-2 1-16,3 3-4 15,-1 6 1-15,-3 8-2 16,-4 9 1-16,-5 12 0 16,-3 8 0-16,-2 4 2 15,0 2 0-15,0 0 3 16,1-7 1-16,2-4 1 16,3-10 0-16,8-10-1 15,8-8 0-15,6-7-5 16,3-3 1-16,1 2-8 15,-2 2 0-15,4 5-9 16,-3 3 1-16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31.65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6104 1052 36 0,'-16'-3'18'0,"10"0"-24"16,8 1 37-16,2-2-31 16,4-1 0-16,9-3 0 0,5-1 0 15,4-2-1-15,0 1 1 16,-3 5 0-16,-1 2 0 15,-5 4-1-15,-5 5 1 16,-4-1 0-16,-4 3 0 16,-1 2 1-16,0-2 1 15,1 0 0-15,2-2 1 16,6-5-1-16,5-2 0 16,9-3-1-16,6 0 1 0,2-5-2 15,3 1 1-15,-4 1-1 16,1 5 0-16,-7 3 0 15,-5 0 0-15,-7 4 1 16,-4 0 1-16,-5 2 0 16,-1 0 0-16,-1-2 0 15,6-1 1-15,4-2-1 16,7-5 1-16,5-1-2 16,5 0 0-16,5-5-2 15,5 1 1-15,-1 0-2 16,-1 1 1-16,-8 2-2 15,-5 5 0-15,-6 1-2 16,-6 3 1-16,-7-1-3 16,-2 2 0-16,-4 2-4 15,4 1 0-15,-2 2 0 16,-1 2 0-16</inkml:trace>
  <inkml:trace contextRef="#ctx0" brushRef="#br0" timeOffset="560.7066">6207 1986 41 0,'-15'-10'20'0,"16"-12"-27"16,5 18 43-1,13-5-36 1,-1 0 0-16,1 5-1 15,-1 1 1-15,-2 3 0 16,1 2 0-16,-2-1 0 16,0-1 0-16,5 0 0 15,-3-3 0-15,3-2 0 16,0-2 0-16,-1-1 0 16,-2-3 0-16,-2 4 0 15,-2 3 0-15,-6 1 0 0,1 6 0 16,-5 4 0-16,-1 1 1 15,-1 2 0-15,2-2 0 16,2-1 0-16,3-3 0 16,4-4-1-16,3-4 1 15,5-2-3-15,2 1 0 16,1 1-4-16,-3 2 0 16,-5 2-6-16,-2 6 1 15,-4 6-1-15,-4 3 1 0</inkml:trace>
  <inkml:trace contextRef="#ctx0" brushRef="#br0" timeOffset="1039.4362">6514 2726 43 0,'-11'5'21'0,"3"-1"-33"0,8-3 47 15,2 0-36-15,-1 1 0 16,2-2 0-16,2 0 1 15,-1 0 0-15,6-3 1 16,-3 0-1-16,3 1 1 16,0-1 0-16,1 1 0 15,-2 2 0-15,-1 3 0 16,1 1-1-16,-1 2 1 16,1-1-1-16,-1 1 1 15,3-2-1-15,0-1 0 0,3-3 0 16,4-3 0-16,-1-3-1 15,5 0 1-15,-1 0-3 16,2 2 1-16,-4 1-2 16,-5 5 0-16,-4 4-1 15,-4 4 1-15,-1 5-1 16,-3 0 1-16,2 3 0 16,-1 1 0-16,0-2-4 15,4-4 1-15</inkml:trace>
  <inkml:trace contextRef="#ctx0" brushRef="#br0" timeOffset="1711.9248">6276 3886 60 0,'-1'10'30'0,"1"-6"-40"15,4-8 63-15,4-6-54 16,4-1 0-16,4-4-4 16,1-4 0-16,4 4 4 15,-1 0 1-15,0 3-6 16,-4 3 1-16,-7 8-1 0,-3 7 1 15,-4 4 3 1,-4 3 0-16,-1-1 3 0,2-2 0 16,1-3 3-16,4-3 0 15,7-4 1-15,4-6 0 16,5-5-4-16,5-4 1 16,1 1-5-16,2 2 0 15,-2 3-3-15,5 2 1 16,-6 4-4-16,-7 6 0 0,-9 4-1 15,-4 4 0-15,-3 1-1 16,-2 6 0-16</inkml:trace>
  <inkml:trace contextRef="#ctx0" brushRef="#br0" timeOffset="2342.5152">6418 4648 58 0,'12'2'29'15,"21"-15"-51"-15,-26 7 63 0,3 2-43 16,0 0 0-16,0 3-2 16,-1-1 1-16,-1 1 3 15,-2 1 0-15,-2 1-1 16,1 2 0-16,-2-3 2 15,3-1 1-15,2-5 0 16,1-4 1-16,4 0-2 16,0-3 0-16,4 4-3 15,-1 2 0-15,-5 4-2 16,1 6 1-16,-3 2-1 16,-1 6 1-16,-2 4 3 15,3-1 0-15,2-2 2 16,1-2 0-16,4-7-2 15,1-9 1-15,4-5-11 0,1-5 1 16,2-1-3-16,3 0 1 16</inkml:trace>
  <inkml:trace contextRef="#ctx0" brushRef="#br0" timeOffset="-3557.8895">4451 930 40 0,'-11'-3'20'0,"34"-1"-26"16,-10-1 32-16,4-2-27 15,1-4 1-15,4-1-2 0,1 1 0 16,-2 0 2-16,-1 4 0 16,-3 3-1-16,-4 5 0 15,-6 7 0-15,-2 2 1 16,-2 2 1-16,-2-1 1 16,3-3-1-16,0-2 1 15,9-6 0-15,8-3 0 16,10-8-2-16,7-1 0 15,6-1-2-15,3 3 1 0,3-1-3 16,-9 5 1-16,-4 3-1 16,-8 3 0-16,-7 6 3 15,-8 1 1-15,-5 4 2 16,-3-2 0-16,0 1 1 16,2-5 1-16,1-1-1 15,7-5 1-15,1-2-6 16,7-2 1-16,6-3-10 15,0 3 1-15</inkml:trace>
  <inkml:trace contextRef="#ctx0" brushRef="#br0" timeOffset="-2966.232">4503 1753 44 0,'-4'-1'22'0,"7"-2"-24"16,3 0 38-16,6-2-35 15,2-5 1-15,8-2-1 16,2-3 0-16,3 0-3 16,2 2 0-16,3 1 0 15,-3 2 1-15,-4 6-1 16,-6 3 0-16,-6 4 1 16,-2-1 0-16,-2 2 1 15,-1 1 1-15,0-4 0 16,0-1 1-16,4-4-1 15,3-3 1-15,4-3-2 0,5-3 0 16,4 0-2-16,1 4 0 16,-1 2-3-16,-5 6 1 15,-4 6-3-15,-5 5 1 16,-4 5-5-16,-5 7 1 16,-2 4 0-16,-6 1 0 15</inkml:trace>
  <inkml:trace contextRef="#ctx0" brushRef="#br0" timeOffset="-2398.5581">4643 2691 28 0,'-4'3'14'0,"4"2"-13"0,3-4 29 16,0-1-28-16,2-1 1 16,4 0 2-16,5-5 1 15,4-2-6-15,7-6 0 16,1-2 4-16,2-3 0 15,0 0-3-15,-4 4 0 16,-2 4-1-16,-2 2 0 16,-2 7-1-16,-2 3 0 15,-1 4 0-15,0 2 0 16,2-1 2-16,0-1 1 0,2-1-1 16,-1-5 1-16,2-3-3 15,2-3 0-15,-2 2-4 16,2-2 0-16,-6 4-7 15,3 2 0-15,-2 5-1 16,-5-2 0-16</inkml:trace>
  <inkml:trace contextRef="#ctx0" brushRef="#br0" timeOffset="-1516.3137">4774 3441 48 0,'-17'11'24'0,"-6"2"-18"0,22-11 25 0,1 0-31 15,4-4 0-15,6 0-1 16,2-4 1-16,2-2-2 15,1 0 0-15,4-1-1 16,-2 5 0-16,0 3 0 16,-3 4 0-16,-2 2 0 15,-4 5 1-15,-2 2 2 16,-2 3 1-16,1-3 1 16,0-2 1-16,1-2 0 15,6-5 1-15,5-3-2 16,6-4 0-16,2-3-4 15,1-3 1-15,0 2-5 16,-1 3 0-16,-4 1-6 16,-1 2 1-16,-6 6-2 15,-6 3 0-15</inkml:trace>
  <inkml:trace contextRef="#ctx0" brushRef="#br0" timeOffset="-1035.1166">4610 4301 38 0,'-3'2'19'0,"13"-4"-24"16,-5-1 38-16,1 2-32 16,3 0 0-16,2-1 0 15,5 0 1-15,0-1-3 16,3 1 0-16,1 2 1 15,-2 2 0-15,-1 1 0 16,-1-1 0-16,-1 1 0 16,1 1 1-16,-1-1-1 15,0 0 1-15,2-3-1 16,0 0 1-16,5-2-1 0,-1 1 0 16,1 2-2-1,0-1 0-15,-4 3-3 0,-1 4 1 16,-3 2-2-16,-2 4 0 15,-3-1-3-15,1 0 1 16,-1 1-1-16,2-5 0 16</inkml:trace>
  <inkml:trace contextRef="#ctx0" brushRef="#br0" timeOffset="-7221.2166">2944 978 45 0,'-17'1'22'0,"4"9"-32"0,13-10 49 15,0 0-40-15,4-4 1 16,5-3 0-16,7-1 0 16,10-5 0-16,8 0 0 0,1 0 0 15,1 2 0-15,-2 3 0 16,-4 5 0-16,-5 6 0 16,-3 1 1-16,-4 5 1 15,-2-1 0-15,-3 0 0 16,-2-1 1-16,0-2 0 15,3-3 0-15,4-5-1 16,2-5 0-16,5-6-2 16,3-2 1-16,-2-1-2 15,2 5 1-15,-5 2 0 16,-3 5 0-16,-5 2-1 16,-6 7 1-16,-2 3-1 15,-7 5 1-15,0 1 0 16,-2-2 0-16,4-3 0 15,4-3 1-15,8-3-1 16,7-5 0-16,4-5-2 16,3-3 0-16,1 1-3 15,2 1 1-15,-1 0-4 0,-2 4 1 16,-2 1-3-16,-1 1 0 16,-5 6-2-16,-5 2 1 15</inkml:trace>
  <inkml:trace contextRef="#ctx0" brushRef="#br0" timeOffset="-6138.5264">2770 1943 50 0,'-34'7'25'0,"10"-4"-36"0,21-2 51 15,1-4-41-15,5-1 1 16,3-1-1-16,4-5 0 15,7-1 1-15,3 2 0 16,4 2-1-16,1 0 0 16,-2 6 0-16,-1 2 0 15,-2 3 1-15,-2 0 0 0,-2 3 0 16,-4-3 0 0,0-2 1-16,2-4 0 0,5-6 0 15,4-6 0-15,4-3-1 16,1-4 0-16,1 0-1 15,-1 2 0-15,0 4-1 16,-7 4 1-16,-2 6-1 16,-5 3 0-16,-4 7 2 15,-3 1 0-15,-3 5 1 16,-1 2 1-16,0-2 1 16,1 0 0-16,2-7 0 15,6-4 0-15,5-6-1 16,8-2 0-16,-1-3-5 15,6 0 0-15,-3 1-4 16,-2 2 1-16,-4 4-5 16,-4 3 0-16,-4 2-3 15,-6 5 1-15</inkml:trace>
  <inkml:trace contextRef="#ctx0" brushRef="#br0" timeOffset="-5179.5491">2738 2758 54 0,'11'-15'27'0,"13"7"-49"15,-11 6 58-15,2 1-39 16,4 1 0-16,-1 1-2 16,-1 3 1-16,-2 5 5 15,-2 0 1-15,-1 2-4 16,-3-1 1-16,-1-2 2 16,0-4 0-16,1-7 1 0,2-5 0 15,3-7 0-15,6-3 1 16,1-1-4-16,1 0 0 15,1 5-2-15,-3 6 1 16,-5 7-1-16,-4 6 0 16,-3 6 1-16,-4 6 1 15,1 3 2-15,0 3 1 16,2-1 1-16,1-4 0 16,4-8 1-16,7-5 0 0,6-8-5 15,7-5 1-15,5 0-10 16,0 1 0-16,-3 0-2 15,-3 2 1-15</inkml:trace>
  <inkml:trace contextRef="#ctx0" brushRef="#br0" timeOffset="-4563.6813">2901 3823 43 0,'-4'8'21'0,"7"-16"-29"16,0 4 42-16,3-1-35 16,3-2 1-16,2 0-1 15,0 3 1-15,1 3 0 16,0 1 0-16,1 0 0 16,-1 1 0-16,-1-1 1 15,-2 0 1-15,2-4 0 16,1-3 1-16,2-3-1 15,1 1 1-15,-1-1-3 16,0 2 1-16,0 2-2 16,3 6 0-16,-2 5-2 15,1 1 0-15,-1 5 0 16,-1 7 1-16,0-3 1 16,1 2 0-16,2-6 0 15,0-2 1-15,2-5-3 16,2-2 1-16,-1-6-9 0,2-2 1 15</inkml:trace>
  <inkml:trace contextRef="#ctx0" brushRef="#br0" timeOffset="-13916.8248">395 856 22 0,'-20'4'11'0,"6"-8"-9"0,13 3 11 16,-1-1-13-16,4 0 0 16,-1-1 0-16,4-3 1 15,-1 1-2-15,4-2 1 16,0-1 0-16,1-2 1 0,0 2-1 15,0 1 1-15,-1 0 0 16,0 2 1-16,-2 2 1 16,-1 3 0-16,-2 3 1 15,-2 4 0-15,-1 2 0 16,0 4 0-16,2 2-1 16,1-2 0-16,2 0-2 15,1-6 1-15,1-5-1 16,6-6 0-16,4-5-1 15,1-4 1-15,4 0-1 16,2 2 0-16,-1 0 0 16,-3 5 1-16,-4 3-2 15,-5 6 1-15,-5 5 0 16,-5 6 1-16,-1 7 0 16,-1 3 0-16,1 1 0 15,1-3 0-15,4-3 0 16,4-8 1-16,7-8-1 15,4-9 1-15,9-6-1 16,5-7 0-16,4-2 0 0,2 2 0 16,-4 0-1-16,-5 5 1 15,-4 5-2-15,-7 4 0 16,-4 5 1-16,-5 5 0 16,-4 1 0-16,-2 4 1 15,0 1 0-15,-2 0 0 16,1-2 0-16,4-3 1 15,3-6-1-15,3-4 0 16,9-4-1-16,1-2 1 0,3 2-1 16,-1 1 1-16,0 2-1 15,-5 0 0-15,-1 4 0 16,-3 2 0-16,-3 1-1 16,-1 2 1-16,-3 0 0 15,1 0 0-15,0-3-3 16,3-1 1-16,4-2-6 15,4-1 0-15,3-1-6 16,-4 0 1-16</inkml:trace>
  <inkml:trace contextRef="#ctx0" brushRef="#br0" timeOffset="-13106.6122">421 1538 42 0,'-24'14'21'0,"13"-5"-26"16,11-9 36-16,3-1-31 15,6-3 1-15,6-4-1 16,5-2 1-16,5-6-2 16,3-2 0-16,3 1 0 0,-1 6 0 15,-2 4-1 1,-5 7 0-16,-6 7 0 0,-6 2 1 16,-5 2 1-16,-4 4 0 15,-2-3 2-15,0-1 0 16,1-3 0-16,4-2 1 15,6-6-1-15,4-6 1 16,5-2-1-16,5-3 0 0,1-1-2 16,2-1 0-16,-1 4-1 15,0 5 1-15,-4 4 0 16,-8 2 0-16,-6 5 0 16,-4 4 0-16,-2 3 1 15,-1-3 0-15,1 0 0 16,1-3 1-16,4-4-1 15,6-4 1-15,4-4-1 16,4-3 1-16,1-1-4 16,3 1 1-16,3 0-4 15,2 3 0-15,-1 3-7 16,-4 1 0-16,-5 2-2 16,-1 4 1-16</inkml:trace>
  <inkml:trace contextRef="#ctx0" brushRef="#br0" timeOffset="-12430.8637">524 2243 46 0,'-4'-5'23'0,"15"5"-36"16,-7 0 48-16,4-2-35 15,3 1 1-15,6 0-2 16,4-2 1-16,1-1-2 15,-1 0 1-15,-1-1-1 16,-3 4 0-16,-1 0 0 16,-2 1 1-16,-5 2 1 15,0 1 0-15,-1 1 3 16,1 0 0-16,0-1 1 0,4-3 1 16,3 0-1-16,6-4 1 15,6-6-3-15,4 0 1 16,-1-1-3-16,1 2 0 15,-4 5-2-15,-3 3 1 16,-5 4-1-16,-5 5 0 16,-4 0 0-16,-3 3 1 15,-2 0 0-15,-2-1 1 0,1-4 1 16,1-1 0-16,5-5 0 16,6-3 1-16,3-5-2 15,3-2 0-15,2-1-6 16,-4 4 0-16,-1 3-8 15,-4 5 1-15</inkml:trace>
  <inkml:trace contextRef="#ctx0" brushRef="#br0" timeOffset="-11830.3174">511 2439 46 0,'9'-15'23'0,"25"1"-29"0,-22 11 38 0,10-1-33 15,4 2 1-15,0-3-1 16,2 3 1-16,-1-1-1 15,0-1 0-15,-4 3-1 16,-5-1 1-16,-1 4-1 16,-3-2 1-16,1 0 0 15,-1 1 0-15,-1 2 1 16,-3 1 1-16,1 1 0 16,1 1 0-16,2 2-1 15,0 2 1-15,0-2-1 16,0 0 0-16,-5-1 0 15,0 0 0-15,-1-1 0 16,0 0 0 0,1-1 0-1,2-2 1-15,1-1-1 16,2-2 0-16,1 0 0 0,5-2 0 16,2 1-5-16,3 1 1 15,-1-3-7-15,-1 3 1 16</inkml:trace>
  <inkml:trace contextRef="#ctx0" brushRef="#br0" timeOffset="-11019.5255">512 3187 42 0,'-1'2'21'0,"13"-11"-27"15,-8 5 36-15,4-3-31 16,1 0 1-16,4-3-1 15,4-2 1-15,1 0 0 16,2-2 0-16,2 3 0 16,-4 4 0-16,-1 2-1 15,-3 3 1-15,-3 6 0 16,-2 3 0-16,-3 0 0 16,-1 3 1-16,-1-2 0 15,1-4 1-15,1-4 1 16,2-7 0-16,4-5-1 15,4-6 1-15,5-1-3 16,4-2 1-16,1 4-2 16,2 2 0-16,-4 2-2 15,-2 5 0-15,-3 7 0 16,-7 5 1-16,-4 4 0 16,-2 3 1-16,-2 5 1 0,1 1 0 15,0-5 1-15,1-1 1 16,1-6-1-16,4-2 1 15,3-7-2-15,3-4 0 16,8-2-5-16,2 2 0 16,1 3-7-16,-2 1 1 15</inkml:trace>
  <inkml:trace contextRef="#ctx0" brushRef="#br0" timeOffset="-9248.2596">580 3786 27 0,'-6'-5'13'0,"3"5"-13"0,3 0 22 15,1 0-20-15,2-2 1 16,2 0 2-16,4-1 0 0,3 0-6 15,5 1 1-15,5-3 3 16,-1 1 1-16,3 2-2 16,2-1 0-16,0 0-1 15,3 2 0-15,0-1-1 16,-1 0 0-16,0-1 0 16,-2 0 1-16,-1 0-1 15,1-1 1-15,-1 0-1 16,-1 0 0-16,1-1-1 15,0 2 1-15,-1 0-2 16,1 0 0-16,-4 2-2 16,1 0 0-16,-2 1-2 15,-5 0 0-15,-2 1-5 16,-2 2 1-16</inkml:trace>
  <inkml:trace contextRef="#ctx0" brushRef="#br0" timeOffset="-10268.7866">538 3959 42 0,'-9'-6'21'0,"11"-5"-27"0,1 7 37 0,3-3-32 15,1 2 1-15,3-2-1 16,1 2 0-16,4-1 1 16,2 2 0-16,0 0 0 15,0 0 0-15,1 2 0 16,-1 2 0-16,-1-1 1 16,1 0 1-16,-1-3-1 15,1 1 1-15,2-1-1 16,-2 1 0-16,3 2 0 15,1 1 0-15,1 0-2 16,3 0 1-16,-2 1 0 16,-3 0 0-16,0 2-1 15,-3-1 1-15,0-2 0 16,-2-2 1-16,-1 1-1 16,0-1 0-16,-2 0 0 15,0 0 0-15,-1 0-1 0,3 2 1 16,2 0-2-16,-3 0 1 15,1 1-4-15,2 2 1 16,-4-1-5-16,2 3 1 16,1 0-3-16,-4 3 0 15</inkml:trace>
  <inkml:trace contextRef="#ctx0" brushRef="#br0" timeOffset="-9788.7807">646 4109 36 0,'14'-9'18'0,"21"-1"-27"16,-24 5 35-16,1-1-26 16,4 1 0-16,1-1 0 15,0 1 0-15,3 1 0 16,1-2 1-16,1 2 0 15,-2 0 0-15,2 0 1 16,-2-3 0-16,-2 4 0 0,2 1 1 16,-3-1-1-16,0 3 1 15,0 0-2-15,-2 3 1 16,-1 1-3-16,-2 1 1 16,1 2-2-16,-2 3 0 15,1-1-1-15,-1 1 0 0,-2-1-1 16,-1-2 0-16,-2-3-2 15,-2-1 0-15,0 0-3 16,-1-5 0-16</inkml:trace>
  <inkml:trace contextRef="#ctx0" brushRef="#br0" timeOffset="-8241.3437">551 4679 42 0,'-5'-12'21'0,"16"-9"-31"16,-5 13 40-16,0-2-32 15,5 4 1-15,1 1-3 16,2 7 1-16,0 5 2 16,-3 5 1-16,-2 3-1 15,0 3 0-15,-1 0 3 16,-4-5 0-16,3 0 3 16,-1-9 0-16,2-6 1 15,-1-6 1-15,2-3-5 16,5-5 0-16,0 1-4 15,2 0 1-15,-1 2-4 16,-1 8 1-16,-2 1-1 0,-1 8 1 16,-2 4 3-16,0 2 0 15,2 2 4-15,0 0 1 16,0-2 1-16,1-2 1 16,2-4 0-16,4-4 1 15,1-4-3-15,6-3 0 16,-1 0-4-16,1 2 0 15,1-1-4-15,0 2 1 0,-1 0-3 16,-2 3 1-16,-1 0-3 16,-2-1 0-16,0-2-5 15,-5 3 1-15,0-5 1 16,-1-3 0-16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2.4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12 26 0,'-2'-1'13'0,"5"1"-10"0,-3 0 14 16,2-1-17-16,-1-1 1 15,2 1 2-15,0 1 0 16,5-1-3-16,0-1 0 15,2-1 2-15,3 2 1 16,1 0 0-16,3 1 0 16,0 0-1-16,1 1 0 15,4 0 0-15,4 1 0 16,2 1-1-16,2-1 1 0,6 0 0 16,-1-1 0-16,4 0 0 15,1-1 0-15,3 0 0 16,3 0 0-16,0 0-1 15,1 0 1-15,-4 0-1 16,0 0 0-16,-3 0-1 16,-2 2 1-16,-4-1-1 15,-4 1 0-15,-4-2-2 16,-5 0 1-16,-4 0-5 16,-3 1 1-16,-3-1-9 15,-3 0 1-15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3.63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29 28 0,'3'-3'14'0,"14"0"-13"0,-9 2 17 16,1-2-19-16,4 2 1 0,0-1-1 16,3 1 1-1,1 0 0-15,1-1 1 0,4 1 1 16,-1-1 0-16,1 2 1 15,3-1 0-15,4 0 0 16,2-2 1-16,0 2-1 16,-1-1 1-16,6-1-3 15,-2 3 1-15,0 3-2 16,-1-3 1-16,1 2-1 16,-3-1 0-16,-2 2 0 15,1-2 0-15,-4-1 0 16,-3 0 0-16,-3-1-2 15,0-2 1-15,-3 2-5 16,-2-1 0-16,-2 2-5 16,-4 2 0-16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4.8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61 38 0,'3'1'19'0,"17"4"-24"0,-12-5 34 0,4 0-29 16,5 0 1-16,3 0-1 15,3 0 1-15,5-2-1 16,3-1 0-16,4-1 1 16,4-1 1-16,1-2 0 15,0 3 0-15,7-1-1 16,4 1 1-16,-3-2 1 15,-2 1 0-15,-1-2-2 16,0 3 1-16,-2 0-1 16,-3 1 0-16,-5 1-3 15,-6 2 0-15,-4 1-10 16,-6 3 1-16,-6 0-2 16,-3 0 0-16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5.8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55 39 0,'1'-4'19'0,"13"15"-24"0,-8-13 36 15,5 2-31-15,1 2 0 16,5-2 0-16,3-2 1 0,2-3 0 16,5 2 0-16,3-1 1 15,4 1 1-15,0-1-2 16,6 0 1-16,3-1 0 16,-2-1 1-16,2-1-2 15,-1 0 1-15,0 2-3 16,-2-1 1-16,-2 4-2 15,-1 2 1-15,-1 1-5 16,-3 3 1-16,-3 2-7 16,-6 2 0-16,-1 3 0 15,-4-2 0-15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6.9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99 36 0,'6'4'18'0,"25"-7"-23"0,-19 2 37 16,2-1-31-16,4 0 0 15,9-2 2-15,0 0 0 16,9-5-3-16,2 1 1 15,4-3 2-15,1 0 1 16,9 0-3-16,4 0 0 16,-4 0 0-16,-1 4 0 15,1 2-2-15,1 2 0 0,-2 2-1 16,-5 0 0-16,-5 2 0 16,-1-1 0-16,-6 0-4 15,-1 3 0-15,-6-5-6 16,-5 5 0-16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7.85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97 46 0,'0'0'23'0,"12"2"-32"0,-4-4 42 0,3 1-33 16,4 1 0-16,8 0 0 15,10 0 0-15,1 0 0 16,4-2 0-16,7 1 0 16,1 0 0-16,0-2-2 15,2-1 0-15,-2 0 0 16,0 0 1-16,-4-2-1 16,-4-1 0-16,-1-2-2 15,-3-2 1-15,-1-3-5 16,-4 2 1-16,-3 2-3 15,-3 1 0-15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4:59.23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 28 0,'-1'-3'14'0,"2"-8"-14"16,-1 11 26-16,2-3-25 15,1 2 0-15,1 0 1 16,3 1 1-16,-1 1-3 16,1 0 1-16,3 5 1 0,4-1 0 15,1 4 1-15,3 0 0 16,9-1-1-16,8-1 0 15,2 0-1-15,5 0 1 16,4-3-1-16,5-1 1 16,0-1-1-16,1 0 0 15,-1-1-1-15,4-1 1 16,-2 0-2-16,-4-3 1 16,-3 1-2-16,-1 0 0 0,-5 2-2 15,-6-1 0-15,-4 0-4 16,-3-1 1-16,-7 4-5 15,-6 3 1-15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0.17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57 35 0,'7'9'17'0,"11"-16"-21"0,-9 7 31 0,7-2-27 16,7 1 1-16,3-2 1 15,3 2 1-15,4 0-3 16,7-2 0-16,4 0 2 16,0 0 1-16,0-1-1 15,1 0 1-15,4-1-1 16,2-1 1-16,-3-1-2 15,0 2 0-15,-4 1-1 16,-1 0 0-16,-1 2-2 16,-2 0 0-16,-5 2-3 15,-4 4 1-15,-2 1-8 16,-4 2 0-16,-5 1 1 16,-4 3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9.82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68 34 0,'0'-5'17'0,"10"-1"-19"0,-3 4 26 15,3-2-24-15,2-1 0 16,3-1 0-16,2 1 1 15,8-1-1-15,-1 1 0 16,4 1 0-16,1-3 1 16,0-1-1-16,-2 5 0 0,0 1 0 15,-2 2 0-15,2 0-1 16,-2 2 0-16,-3-1-4 16,3 3 1-16,0 2-6 15,2 1 1-15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1.03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9-1 30 0,'-4'2'15'0,"-1"-2"-14"16,5 0 29-16,0 0-28 15,2 0 0-15,1 0 1 16,1 0 0-16,2 0-4 16,4 0 1-16,5 2 4 15,0 0 0-15,5 1 0 16,7 0 0-16,7 1 0 16,3-3 1-16,3 1-2 15,9-2 1-15,2-2-2 16,0 1 1-16,-1 0-4 15,0 1 1-15,7 0-2 16,-6 0 0-16,-4 0-2 0,-4-2 1 16,-4 1-5-16,-7-2 0 15,-1-1-6-15,-3 1 0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2.03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-8-1 44 0,'17'2'22'0,"35"0"-26"0,-35-2 35 0,9 0-31 15,11 2 0-15,8-1-1 16,4 2 1-16,3 1 0 15,7 0 0-15,-2 0-2 16,-3 2 1-16,-5-2-3 16,-3-2 0-16,-1 1-6 15,-5 1 1-15,-3-1-3 16,-6 0 1-16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3.13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7 27 0,'0'-5'13'0,"3"3"-14"0,0 1 24 15,0 1-21-15,3 0 1 16,4 0 1-16,2 1 0 16,3 2-5-16,5 0 0 15,7 2 4-15,8-1 0 0,10 0-2 16,2-1 0-16,4 1 0 16,9-3 0-16,-3 1-1 15,-1-2 0-15,-4 0 0 16,2 0 0-16,0 0-2 15,-8 0 1-15,-3 0-3 16,-4 0 0-16,-5 0-6 16,-8 1 0-16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3.92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14 28 0,'-2'0'14'0,"5"-8"-10"0,0 7 20 16,0-1-24-16,3 0 1 16,1 2 1-16,2 0 1 15,3 0-3-15,4-2 0 16,2 2 3-16,2 4 0 16,6 2 0-16,4-1 0 0,7 2 0 15,6-1 1-15,0-1-2 16,0-2 1-16,3-3-1 15,3 0 0-15,1-3-1 16,-4 0 0-16,-1-1-2 16,-4 0 0-16,1 0-3 15,-2 1 1-15,-5 2-7 16,-4 1 0-16,-6 3-3 16,-4-1 0-16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4.71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22 36 0,'11'-1'18'0,"12"-5"-19"0,-14 4 32 0,5-1-32 16,9-1 1-16,3 1 1 15,6 0 1-15,2 2-2 16,2 1 1-16,1 0 0 16,4 1 0-16,6 2 0 15,-4 0 0-15,0-1-1 16,-3 1 1-16,-3 0-2 16,1-2 1-16,-2-1-5 15,-2 0 1-15,-5 0-8 16,-3 0 1-16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5.4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-7-2 46 0,'0'3'23'0,"8"0"-30"0,-4-3 40 16,4 1-33-16,3-1 1 15,3-1 1-15,1 1 0 16,4 1-2-16,1 0 0 0,1 2 1 15,4 1 1-15,1 0-1 16,6 2 1-16,2 2-2 16,0-1 0-16,0-2-2 15,0 1 0-15,-2-2-3 16,-2 0 1-16,0-3-5 16,-3 1 1-16,-4-1-5 15,-3-1 1-15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6.13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12 44 0,'4'-3'22'0,"8"7"-31"0,-6-6 42 15,5-1-33-15,3 0 0 16,3 0-1-16,9 1 1 16,2 2 0-16,4 0 0 15,2 2-1-15,1 2 0 16,2 2 0-16,3-2 0 15,-1 1-1-15,-4 0 0 0,-2-1-3 16,-3-4 0-16,-2 0-5 16,-3-3 0-16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7.1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36 21 0,'-9'-5'10'0,"-6"8"-3"16,13-6 10-16,2 0-14 16,3-1 1-16,-1 1 1 15,4 1 1-15,0-3-7 16,3 3 0-16,7 0 5 16,1 1 0-16,3 0-2 15,7 1 1-15,6 1-1 16,11 2 0-16,3 1-1 15,4-1 0-15,2-1 0 16,8 1 0-16,-4 0-1 0,-2-2 1 16,-1 0-2-16,1-2 1 15,-5 1-3-15,-3-3 1 16,-5-1-5-16,-7 0 0 16,-7 0-5-16,-3-1 1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7.8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5 34 0,'12'-3'17'0,"17"2"-22"16,-21-1 30-16,3 4-23 15,4-1 0-15,2 2 1 16,3 2 1-16,6 1-5 16,5 0 0-16,5 1 3 15,-1 0 1-15,2 0-2 16,3-3 1-16,5 0-2 15,1-1 1-15,-3 1-3 16,-3-3 1-16,-5 2-5 16,1 1 0-16,-4 2-5 15,-1-1 0-15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8.5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 43 0,'2'1'21'0,"13"-1"-29"15,-3-1 38-15,2 0-29 16,8 1 0-16,-1 1 1 16,4-1 1-16,3 1-3 15,2 6 1-15,7 0 1 16,8 0 1-16,3 0-2 16,-2-2 0-16,0-1-3 15,5 0 1-15,-6-1-5 16,-5-3 1-16,-8-1-8 15,-4-2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0.36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38 34 0,'9'-5'17'0,"16"-3"-23"15,-11 7 30-15,7-3-23 16,8-2 1-16,0 3 0 16,4-1 1-16,3 2-4 15,-1 0 1-15,9 0 0 16,-1 2 1-16,3-1-5 15,-4-1 0-15,-5 4-6 16,-4-1 1-16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9.3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17 46 0,'9'13'23'0,"-1"-11"-30"0,-4 0 40 16,4-2-34-16,3-3 0 16,1-1 4-16,6-2 0 0,4 2-2 15,4-1 0-15,3 1-1 16,-2 0 1-16,0 1-1 15,1 0 1-15,-2 5-4 16,4 2 0-16,-1 0-1 16,5-3 0-16,-5 3-3 15,-3 3 1-15,-3-3-3 16,-3-2 0-16,-4 0-2 16,-1-3 1-16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09.95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58 48 0,'20'29'24'0,"16"-27"-33"0,-21-2 51 16,11 2-45-16,8-4 0 16,6 1-2-16,2-3 0 15,7-3 5-15,7 3 0 16,1-3-7-16,0-3 1 16,-2-2-3-16,0-2 1 0,-2-3-3 15,-5-5 1-15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56.8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 66 28 0,'-11'2'14'0,"10"-8"-5"0,1 6 14 16,0 0-22-16,3 0 1 15,3-1 1-15,0 1 0 16,3-2-4-16,3 2 1 16,5-1 3-16,8 0 0 15,6-2 0-15,6 0 0 16,6-1-1-16,8 1 1 15,12-2-1-15,-1-2 0 16,2-3-1-16,4 4 1 16,1 0-3-16,-2 1 1 0,-3 0-3 15,-2 3 0-15,-8 2-4 16,-9 1 0-16,-7 2-7 16,-7 1 1-16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57.39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20 47 0,'9'2'23'0,"33"-4"-27"16,-24 0 43-16,11-1-39 16,5 1 0-16,3-2-2 15,11 1 0-15,3 1 1 16,0 1 0-16,-2 1-3 15,2 0 1-15,-3 0-3 16,-7-1 0-16,-4-1-2 16,-6 4 0-16,-2-1-3 15,-4-1 1-15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58.02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 47 0,'-11'4'23'0,"15"-5"-33"0,3 1 48 0,7 0-38 16,2-2 0-16,7 1 0 15,6-2 0-15,12 2-1 16,3 0 1-16,-1 1-2 15,0-2 1-15,0 2-2 16,3 0 1-16,0 2-5 16,-1 0 0-16,-3 2-5 15,-4-2 1-15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58.6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27 55 0,'-1'0'27'0,"9"3"-40"16,2-1 54-16,9-1-42 0,4 0 1 16,5-1-1-16,6 0 1 15,9-1-1-15,4-2 0 16,0-1-3-16,2 0 1 15,5-1-4-15,1 0 1 16,-5 1-5-16,-7 0 1 16,-2 0-2-16,-7 1 0 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5:59.20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65 58 0,'-5'4'29'0,"19"1"-47"16,-5-5 64-16,11-2-47 16,9-1 1-16,7-1-2 15,5 0 0-15,12-3 0 16,1 0 0-16,0 0-3 16,1 0 0-16,5 1-4 15,-3-3 0-15,-3 0-4 16,-5-2 0-16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0.20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42 0,'-8'-8'21'0,"12"1"-27"0,-1 4 38 16,4-1-32-16,3 0 0 15,10-1 0-15,7 0 1 16,7 0-1-16,8-1 0 16,13 2 0-16,8 2 1 15,4 2-1-15,11 0 1 16,-1-2-1-16,-3 1 0 16,-3-2-3-16,-5-1 0 15,-9-1-9-15,-4-2 1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0.7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54 49 0,'10'-8'24'0,"14"-2"-25"16,-13 6 41-16,8 0-40 16,7-2 1-16,12 2-1 15,12-1 1-15,0 1-2 16,7 1 1-16,5 0-1 15,-2 2 1-15,-3-1-3 16,-1 4 0-16,-3-2-1 16,0 0 0-16,-7 1-4 15,-4-2 1-15,-5 1-7 16,-7-2 1-16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1.38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 59 59 0,'7'-2'29'0,"23"-4"-42"0,-15 2 57 15,8-1-44-15,10-4 1 16,7 1-2-16,9 0 0 16,3 1-1-16,1 2 1 15,2 2-2-15,2 0 1 16,-3 2-4-16,-3 2 1 15,-3 2-3-15,-4 1 1 16,-1 0-2-16,-6-1 0 0,0-1-3 16,-6 0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1.2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77 27 0,'-18'-4'13'0,"24"-5"-12"0,0 7 20 16,5 0-20-16,7-1 1 15,5-1-1-15,2 0 1 16,6-1-3-16,5-4 1 16,1-1-1-16,5 1 0 15,1 0-7-15,1-2 0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1.94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-13-6 61 0,'2'11'30'0,"10"-3"-50"16,1-9 65-16,5-3-51 15,7 0 1-15,9 0-7 16,9-2 1-16,-2 4 10 16,2 2 1-16,1-2-15 15,3 4 1-15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2.7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79 35 0,'-4'-2'17'0,"5"2"-16"16,2-2 30-16,3-1-29 16,4 0 1-16,7 0 2 15,4 1 0 1,41-5-6-1,4 0 1-15,8 1 3 16,2-2 0-16,5 3-3 16,2 1 0-16,-6 0-3 15,2 1 0-15,-5-3-6 0,-11 1 1 16,-6-1-6 0,-9 1 1-16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3.33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57 57 0,'6'-6'28'0,"34"-6"-40"0,-27 8 56 15,7 0-45-15,6 0 1 16,14 0-1-16,4 1 1 16,6 3 0-16,7 1 0 15,7 1-1-15,0-1 1 16,-1 0-1-16,1-1 0 0,-3-1-3 16,-8-2 1-16,-5-1-4 15,-5 0 1-15,0-1-8 16,-2-1 1-16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4.2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67 20 0,'-6'-3'10'0,"20"-4"-5"16,-11 5 10-16,2-3-13 16,2 1 0-16,3-3 6 15,0 2 0-15,4-2-7 16,3 0 0-16,6-1 6 16,7 0 1-16,13 2-2 15,3 4 0-15,6 2-2 16,8 0 0-16,5 4-5 15,1 3 1-15,2-1-5 16,3 3 0-16,-6-1-9 16,-4 1 1-16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4.82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3 56 0,'5'-3'28'0,"-1"3"-39"0,4 0 50 15,8 0-39-15,10 0 0 16,14 0-1-16,8 0 1 16,7 0-2-16,10 0 1 15,6 1-3-15,-1 3 1 16,6 4-2-16,1 0 1 0,-6 5-3 16,-3-2 0-16,-4-1-5 15,-4 1 0-15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5.32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60 64 0,'22'3'32'16,"26"-1"-47"-16,-27-4 64 0,13-2-52 16,-8 1 1-16,42-8-7 15,1 2 1-15,13-4 6 16,-2 4 1-16,2 2-9 16,1 2 1-16,-6 2-6 15,0 1 0-15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09.4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374 1023 49 0,'-34'-2'24'0,"28"0"-24"15,10-5 25-15,9-4-26 16,13-6 1-16,9-3-1 16,8 1 0-16,10 0-1 15,2 4 0-15,-5 5-3 16,-7 7 1-16,-8 5 0 0,-9 3 1 16,-6 5 1-16,-3-1 1 15,-3 5 3-15,-3-3 1 16,1-4 3-16,2-6 0 15,8-4-1-15,10-6 1 16,4-5-2-16,5-2 0 16,10 1-2-16,-2 1 1 15,-3 4-3-15,-6 6 1 0,-6 6-3 16,-6 2 1 0,-3 4-3-16,-5 1 1 0,0 2-4 15,0-2 0-15,8-5-7 16,9-4 0-16</inkml:trace>
  <inkml:trace contextRef="#ctx0" brushRef="#br0" timeOffset="930.6776">2466 1832 45 0,'4'-5'22'0,"24"-8"-30"0,-17 6 42 0,9 1-35 16,5-3 1-16,4 2-1 15,3 1 0-15,2 3 0 16,0 2 1-16,1 2-2 16,-1 2 0-16,-4 1 0 15,-4 1 1-15,-6-1 0 16,-3-1 0-16,-3-3 1 16,-2 0 0-16,-1-3 0 15,-2 1 1-15,0-3-1 16,0 3 1-16,1 0-1 15,2 5 1-15,3 4-3 16,1 3 0-16,1 3-3 16,3 1 0-16,0 0-5 15,1-1 0-15</inkml:trace>
  <inkml:trace contextRef="#ctx0" brushRef="#br0" timeOffset="419.8677">2652 693 47 0,'-26'12'23'0,"23"-2"-31"0,6-10 40 15,3 0-32-15,3 0 1 16,4-2-1-16,5-2 1 16,7-1-2-16,10-2 1 15,4 0 0-15,-2 2 1 16,-2 0-1-16,-1 4 0 0,-5 1 0 16,-3 1 1-16,-1 2-2 15,-3 1 1-15,-2 0 0 16,-2 1 0-16,2-1-3 15,2-2 0-15,-1 1-3 16,2-1 0-16,2-1-6 16,3 6 0-16</inkml:trace>
  <inkml:trace contextRef="#ctx0" brushRef="#br0" timeOffset="6290.061">5336 1688 37 0,'-2'-11'18'0,"13"10"-21"0,-2 1 31 15,3 0-28-15,5 0 0 16,8-1 1-16,7-4 0 16,2-1-2-16,3-3 1 15,-1 0-2-15,-1-2 1 16,-1 0-2-16,-8 4 1 0,-6 2 0 16,-9 5 1-16,-6 2 1 15,-7 5 1-15,-1 3 1 16,1 1 0-16,2-3 2 15,5-1 0-15,9-6-1 16,7-5 0-16,9-3-3 16,4-2 1-16,4-1-5 15,1 2 1-15,-4 4-3 16,-3 2 0-16,-7 5 0 16,-6 5 1-16,-9 3 1 15,-4 4 1-15,-2 3 3 16,0 1 1-16,1-4 0 15,6-5 1-15,7-3-3 16,7-4 1 0</inkml:trace>
  <inkml:trace contextRef="#ctx0" brushRef="#br0" timeOffset="1996.5179">516 2769 37 0,'-5'0'18'0,"10"-4"-21"0,-2 4 32 16,3-2-29-16,5 2 1 16,2-5-1-16,3-2 1 15,7 0-2-15,3-5 1 0,0-3-1 16,-1 2 1-16,-3 2-1 15,-2 3 0-15,-3 4 0 16,-2 1 0-16,0 6 1 16,-1 1 1-16,0 3 0 15,1 0 1-15,2-3-1 16,8-4 1-16,4-4-1 16,2-3 0-16,0 0-9 15,1 2 1-15,-1 5-4 16,0 5 0-16</inkml:trace>
  <inkml:trace contextRef="#ctx0" brushRef="#br0" timeOffset="1515.6372">466 1936 28 0,'-34'11'14'0,"-3"-4"-9"16,33-6 21-16,1-1-24 16,0 2 1-16,1-6 0 15,5-1 1-15,11-3-5 0,9-7 1 16,6 0 2-16,7-4 0 15,12 2-1-15,1 2 0 16,-8 4-1-16,-4 6 0 16,-6 2-1-16,-5 6 1 15,-4-2-1-15,-4 2 0 16,-4-3 1-16,-3 0 0 16,-2-4-1-16,1-1 1 15,0-2-2-15,3 1 0 0,7 2-4 16,4 3 1-16,6 2-6 15,0 6 1-15</inkml:trace>
  <inkml:trace contextRef="#ctx0" brushRef="#br0" timeOffset="2461.4875">2252 2613 58 0,'3'1'29'0,"29"-8"-44"0,-18 4 59 0,7-1-47 16,4-3 1-16,-2-1-3 15,0 1 1-15,-1 3 5 16,-1 0 0-16,0 3-4 16,-3 2 1-16,4 3 2 15,2 0 0-15,1 0 1 16,3 1 1-16,1 0 0 15,2-1 0-15,3 0-3 16,1 0 1-16,3 0-4 16,-1 1 0-16,-4-1-3 15,-4 0 0-15,-4 0-2 16,-7 0 0-16,-2-1-3 16,-6 1 1-16</inkml:trace>
  <inkml:trace contextRef="#ctx0" brushRef="#br0" timeOffset="7341.3478">5380 3674 52 0,'8'1'26'0,"24"-4"-44"0,-16 2 53 15,4 0-37-15,3-2 0 16,1-3-4-16,1 2 0 16,-2 0 5-16,0 0 0 15,-4 1-4-15,-5 2 1 16,-2 0 3-16,-3 1 0 16,-1 1 2-16,0 2 1 15,1 2 2-15,3 1 0 0,5 1-1 16,2-2 1-16,1 0-4 15,-2 0 1-15,1-1-2 16,1-2 0-16,0 4-1 16,-2 1 0-16,-1 1-2 15,-1-1 1-15,-3 2-3 16,3 1 1-16,-1 0-5 16,2 1 1-16</inkml:trace>
  <inkml:trace contextRef="#ctx0" brushRef="#br0" timeOffset="6770.3333">5269 2610 45 0,'6'-10'22'0,"24"3"-29"16,-19 6 36-16,5 0-29 16,9-2 0-16,4 2-1 15,5-2 0-15,-3 3 0 16,-2-3 1-16,-2 2-2 15,-4-3 1-15,-3-1 0 16,0-1 0-16,-3-3 0 16,-2 1 0-16,-1 3 1 15,-2-1 0-15,4 5 0 16,-4 4 0-16,0 3-1 16,-1 5 0-16,0 3-1 15,-3 1 0-15,-1 2-1 0,1-4 0 16,1 0-1-16,2-5 1 15,0-3-6-15,1-2 1 16</inkml:trace>
  <inkml:trace contextRef="#ctx0" brushRef="#br0" timeOffset="3333.2792">468 3786 44 0,'-19'4'22'0,"13"8"-28"16,8-10 45-16,4-2-38 16,5-2 1-16,3-4-1 15,2-4 1-15,6-2-3 16,3-3 0-16,7 0 2 16,-1 5 0-16,0 6-2 15,-4 4 0 1,-2 15 1-1,-3-1 0-15,-2-2 0 16,0-5 1-16,3-6 0 16,8-9 0-16,9-8-1 0,1-5 0 15,4-1-7-15,1 4 1 16,2 3-7-16,0 7 0 16</inkml:trace>
  <inkml:trace contextRef="#ctx0" brushRef="#br0" timeOffset="4668.8543">326 4664 38 0,'-25'7'19'0,"19"-7"-23"0,6 0 34 15,2-5-30-15,2-1 1 16,6-1-1-16,5-1 1 16,5-3-2-16,6 1 1 15,0 0 0-15,1 2 1 16,-4 1-1-16,-2 2 0 15,-1-2-1-15,-1-1 1 16,-2 1 1-16,1-3 0 16,5-5 0-16,5-4 0 0,4 3 0 15,2 1 0-15,2 1-1 16,-1 4 1-16,5 6-1 16,-1 4 0-16,-4 3-1 15,-1 1 1-15,-6-3-1 16,-2 2 0-16,-3-7-1 15,0-5 1-15,-1-9-5 16,-1-4 0-16,9-1-5 16,-4-1 1-16</inkml:trace>
  <inkml:trace contextRef="#ctx0" brushRef="#br0" timeOffset="3903.353">2201 3801 53 0,'-13'10'26'0,"20"-14"-32"0,-3 1 48 15,9-4-42-15,4-1 0 16,6-5-1-16,6 0 1 16,5-1-1-16,-3 0 0 15,-2 5-1-15,-1-1 0 16,-5 5 0-16,-3 2 1 15,-3 3 1-15,0 1 0 16,-4-1 0-16,6 0 1 0,1-1 0 16,3-5 1-16,3-3-1 15,2-2 0-15,3 1-3 16,1 2 1-16,2 3-3 16,0 1 1-16,-5 5-3 15,-4 6 1-15,-7 1-2 16,-5 3 1-16,-4 1 0 15,-4-4 1-15,-1 1-5 16,1-2 0-16</inkml:trace>
  <inkml:trace contextRef="#ctx0" brushRef="#br0" timeOffset="8031.9518">5474 4536 55 0,'-3'6'27'0,"23"-12"-41"15,-11 2 57-15,4-1-44 16,1-5 1-16,3-2-4 15,1 1 1-15,2 1 2 16,-3 3 0-16,-2 6-2 16,-2 5 0-16,-1 3 1 15,-1 3 1-15,0 1 3 16,-4-2 0-16,3-2 2 16,-1-3 0-16,3-5 0 15,4-6 1-15,2-4-3 16,-1-1 1-16,0-1-5 0,0 2 0 15,0 3-2-15,-3 5 0 16,-4 8 0-16,-2 4 0 16,-2 3 2-16,0 3 1 15,1 2 3-15,0-2 1 16,3-1 1-16,5-7 0 16,8-2 0-16,5-5 0 15,3-5-5-15,2 0 1 16,3-1-7-16,-1-4 1 0,-1 3-9 15,0 4 1-15,-6 1-1 16,-7-4 0-16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4.7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3 22 0,'-3'-4'11'0,"0"6"-5"0,3-2 12 16,0 0-15-16,3 0 0 15,2 2 2-15,3 1 1 16,2-2-7-16,4 0 0 16,8 1 5-16,2-2 0 15,12 0-2-15,5 1 0 16,4-1-1-16,4 1 1 15,12 2-2-15,-3 0 1 0,-2-3-2 16,-1 0 0-16,2 0-3 16,-3 0 1-16,-6-1-4 15,-5-1 1-15,-2 1-5 16,-8 1 0-16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5.36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 47 0,'11'3'23'0,"58"-7"-32"16,-48 5 47-16,9-1-38 16,13 4 0-16,9 0-1 15,5 1 0-15,6-5-3 16,8-2 1-16,-3 1-9 15,-6-3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5.97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59 48 0,'-28'4'24'0,"27"-11"-26"0,4 5 41 0,6-2-40 15,11-3 1-15,11-1 0 16,10-2 0-16,19 0-2 16,7 2 1-16,8 4-4 15,8 0 1-15,-4 3-4 16,1 2 0-16,3 0-5 15,-9 3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2.2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 58 8 0,'-9'-4'4'0,"5"-9"10"0,4 13-6 15,-2-4-5-15,0 3 1 16,-2-3 1-16,0-2 1 16,-2 3-6-16,-1-1 0 0,1 0 5 15,0 1 1-15,0-1-2 16,-1 0 1-16,3 2-1 15,2 2 0-15,2 0-2 16,2 2 1-16,5 0-1 16,1 0 0-16,6 0-1 15,3 1 0-15,2 1-1 16,4 0 1-16,-1-2-1 16,1 0 0-16,2-2 0 15,-2-2 0-15,0 2-1 16,0-6 0-16,0 2-2 15,-3-1 1-15,-1-1-10 16,0 3 1-16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6.47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 49 0,'39'15'24'0,"35"-10"-30"16,-53-9 47-16,21 0-47 15,7-2 1-15,8 0-9 16,14-4 1-16,-2-1 9 15,2-8 0-15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7.1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76 37 0,'-17'-10'18'0,"17"6"-16"0,5 3 29 0,1-4-30 16,8-2 1-16,9 0 0 15,10-1 0-15,10-3-3 16,14 4 0-16,9 1 1 15,8 1 0-15,8 3-5 16,1 1 0-16,1 1-4 16,0 0 0-16,-4-3-3 15,-5 1 1-15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7.65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41 40 0,'-8'-10'20'0,"17"-1"-28"15,-1 7 40-15,6 0-32 16,9 1 0-16,9 0 0 15,5 2 0-15,8-2-1 16,7 3 1-16,8 0-3 16,2 0 1-16,4 0-6 15,3 2 1-15,-2 2-3 16,-7-1 0-16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8.15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-13-2 56 0,'4'3'28'0,"39"-7"-44"0,-21 4 59 15,6 1-44-15,7 0 1 16,11 2-4-16,10-1 0 16,2 2-1-16,7-2 1 15,3 1-10-15,-7-2 1 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8.6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57 45 0,'17'11'22'0,"43"4"-28"0,-37-13 36 16,8-1-30-16,9 0 0 16,13-2-1-16,8-2 0 15,6-4 0-15,11-2 1 0,2-4-6 16,0-3 0-16,3-2-5 15,-4-5 0-15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9.2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60 83 35 0,'-32'-14'17'0,"10"1"-16"16,19 10 28-16,0 0-27 15,2-1 0-15,4-1 1 16,6-3 0-16,9-1-5 16,18 0 1-16,8 2 2 15,20 3 1-15,11 1-2 16,16 3 0-16,3 0-2 16,5 2 0-16,0 0-5 15,-5 3 1-15,-5-1-6 16,-4-3 1-16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39.68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63 54 0,'-7'-6'27'0,"31"-16"-40"0,-12 13 54 16,8 0-42-16,8 1 0 16,13 2-4-16,9 1 1 15,5 6-1-15,8 5 1 16,5-4-9-16,3 1 0 16,1-3 0-16,2-4 1 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0.21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-21 13 55 0,'-6'5'27'0,"44"-9"-43"0,-15 3 61 0,19-2-46 16,13-1 0-16,15 0-6 16,7 1 0-16,7 2 1 15,1 1 1-15,-5 0-9 16,3 0 1-16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0.57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-14 126 52 0,'0'3'26'0,"51"-21"-38"0,-22 11 50 0,17-4-44 15,14-1 1-15,16-2-3 16,4 0 0-16,15 1 6 16,-2-3 0-16,2 1-11 15,1-1 1-15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1.1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38 44 0,'9'-12'22'0,"56"-1"-27"15,-36 9 43-15,12 0-38 16,23 0 0-16,10 3-3 16,20-1 0-16,-2 2-2 0,14 2 1 15,-6 0-8-15,-3-2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4.8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36 37 0,'-2'0'18'0,"10"-3"-18"0,-4 1 26 15,3-2-25-15,1 1 0 16,2-3 2-16,5 2 0 0,4 1-2 16,-1-1 0-16,7-2 2 15,4 5 1-15,7-1-2 16,-1 2 1-16,0 0-1 16,5 0 0-16,-3 0-2 15,3 0 1-15,-1 2-1 16,-3-2 0-16,-3 0-2 15,-4 0 0-15,-2 0-1 16,-4 0 0-16,-5 0-4 16,-3-2 1-16,-7 2-8 15,-4 2 1-15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1.60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65 46 0,'3'0'23'0,"60"-9"-25"0,-41 3 41 15,10 0-39-15,17-1 1 16,11-1-1-16,13-2 0 16,5 2-2-16,6 1 0 15,9 3-2-15,-5 3 0 16,-3 2-4-16,-5 3 0 15,-7 2-5-15,-9 1 0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2.0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38 56 0,'11'-3'28'0,"35"-11"-41"0,-20 10 56 16,16 0-44-16,16-1 1 16,16-2-8-16,10 3 1 15,6 2 3-15,0 4 1 0,1 2-6 16,-4 1 1-16,-6 2-2 16,-4 1 1-16,-10 2 0 15,-7-1 0-15,-9-3 2 16,-9-2 1-16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2.50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30 68 0,'31'13'34'0,"26"-19"-58"0,-28 4 80 0,14-5-63 15,15 0 1-15,7-3-14 16,6 2 1-16,5 1 15 16,-4 2 1-16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7.7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330 995 39 0,'23'-23'19'0,"26"9"-20"0,-33 13 19 0,0 2-19 16,3 6 1-16,-2 5-2 16,-3 7 1-16,-2 6 1 15,-1 0 0-15,4-2-1 16,2-7 1-16,3-7 0 15,5-7 0-15,0-7 0 16,5-7 0-16,1-1 1 16,0-2 0-16,0 7-4 15,-3 2 1-15,-2 8-4 0,-6 3 1 16,-2 5-4-16,1 0 1 16,1-1-1-16,1 1 0 15</inkml:trace>
  <inkml:trace contextRef="#ctx0" brushRef="#br0" timeOffset="420.8165">2252 575 48 0,'-23'-2'24'0,"18"21"-39"15,5-14 57-15,2-1-41 16,4 1 0-16,6-2-2 15,5-3 0-15,5-3-1 16,1-2 0-16,2-6-1 16,-1 0 0-16,1 3-1 15,-3 1 1-15,-2 3 1 16,-3 4 0-16,0 2 3 0,-1 5 0 16,1 3 1-16,3-1 1 15,2 1 0-15,4-2 0 16,3-2-3-16,10-4 0 15,6-3-11-15,1-3 1 16,-3-6-2-16,-8-2 0 16</inkml:trace>
  <inkml:trace contextRef="#ctx0" brushRef="#br0" timeOffset="1096.4087">4124 747 43 0,'-9'-9'21'0,"30"2"-32"16,-9 4 43-16,7 0-34 16,6 2 1-16,1 2-5 15,2 2 0-15,-2 7 6 16,-2 1 1-16,-2 1-5 15,-1 3 1-15,3-4 3 16,-1-4 0-16,6-6 2 16,3-8 1-16,8-5-1 15,13-6 0-15,5-1-6 16,-2 4 0-16,-9 5-6 0,-2 3 1 16</inkml:trace>
  <inkml:trace contextRef="#ctx0" brushRef="#br0" timeOffset="1531.2445">6023 944 56 0,'14'4'28'0,"34"-1"-43"15,-27-4 57-15,2-1-47 16,4 0 1-16,-1-1-8 16,-3 2 0-16,-1-2 11 15,-4 2 1-15,-1 2-10 0,-2 2 0 16,-1 1 1-16,2 4 0 15,2 3 1-15,1 5 1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49.86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476 2178 44 0,'-14'10'22'0,"17"-1"-30"0,0-9 49 0,4 0-40 16,3-2 0-16,6-4 0 15,10-2 1-15,6-2-5 16,1-1 1-16,5-2-2 16,4 2 1-16,2 5-5 15,1 6 1-15,-3 3-3 16,-2 5 1-16,0 4 0 15,1 4 0-15,6 0 1 16,-1-1 0-16</inkml:trace>
  <inkml:trace contextRef="#ctx0" brushRef="#br0" timeOffset="317.2962">1976 1922 42 0,'-7'-1'21'0,"8"1"-29"0,2 0 46 0,7 1-38 16,7 0 1-16,9 2-1 16,5 0 0-16,4 0-4 15,8-1 1-15,6 1-8 16,-4 0 0-16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51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17 193 29 0,'-12'-16'14'0,"7"-3"-15"15,5 15 18-15,0 0-17 16,2 1 0-16,-2 3 2 16,1 3 1-16,2 2-3 15,1 2 1-15,0 1 1 16,1 0 1-16,-1-1 0 15,3-4 1-15,0-6-1 16,3-5 0-16,2-6-1 0,3-5 1 16,8-3-2-16,2 0 0 15,1 6-3-15,-1 5 1 16,-2 7-2-16,0 8 1 16,-4 6 0-16,-1 1 0 15,-1 1 1-15,0 0 0 16,1-5 2-16,4-6 0 15,3-6 0-15,4-12 1 0,3-4-5 16,7-8 1-16,-1 1-8 16,7 2 1-16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1.98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29 30 0,'-8'2'15'0,"7"3"-9"15,1-5 15-15,3 2-21 16,1-4 1-16,6 4 1 16,5-2 0-16,2 0-2 15,6 0 1-15,8 0 0 16,6-3 1-16,6-1-1 16,0 0 1-16,2-2-1 15,1 1 0-15,0 1-4 16,-1-2 1-16,-7 2-5 15,-4 0 1-15,-6 4-5 16,-5 3 1-16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2.4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50 38 0,'-17'-5'19'0,"8"-2"-23"0,9 7 36 16,0-3-31-16,3 1 0 15,3 2-1-15,8-2 1 16,6 0-1-16,6 2 0 16,5-2 0-16,4 2 1 15,15 0-1-15,1 0 0 16,1-3-2-16,5-1 0 15,3 0-3-15,-5-1 0 16,-4-2-6-16,-3 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3.0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1 46 0,'-13'-4'23'0,"18"19"-32"15,0-12 43-15,1 1-34 16,5 2 0-16,2 1 0 16,8-1 0-16,8 1-1 15,11-3 1-15,1 0-3 16,6-4 0-16,8-2-9 15,2-2 1-15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3.7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-10-8 47 0,'15'9'23'0,"36"3"-29"0,-29-7 38 0,13 1-33 15,5 1 1-15,6 0-5 16,10-1 1-16,-2 0-1 15,-7-3 1-15,0 3-8 16,-7-5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6.0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2 38 0,'2'-2'19'16,"19"2"-20"-16,-13 0 30 0,6 0-29 15,5-2 1-15,4 2 0 16,8 0 0-16,2 0-2 16,3 0 1-16,-1 0 1 15,0 0 0-15,3 0-1 16,-3 2 0-16,3-2 0 16,3 2 0-16,-1-2-3 15,1 0 0-15,-3 0-9 16,-1 0 1-16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4.05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-23 43 59 0,'6'22'29'0,"42"-11"-44"0,-34-13 60 15,11-4-49-15,9-1 1 0,10-4-13 16,4-4 1-16,4-3 10 16,7-2 0-16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4.79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8 227 35 0,'-19'-12'17'0,"21"-3"-12"0,6 11 23 15,10-5-25-15,7-2 0 16,12-1 0-16,21-6 1 15,15 0-5-15,16 1 0 16,5-1 2-16,12 1 0 16,-6 2-6-16,0 2 1 15,-6-1-4-15,-7 0 1 16,-7 3-6-16,-6 3 0 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5.17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 73 47 0,'-20'-2'23'0,"11"3"-27"0,9-1 47 15,4-4-44-15,4 0 1 16,7-2-1-16,10-2 1 15,12 0 0-15,9-2 0 16,5 2-2-16,11 1 1 16,2 0-3-16,4 1 0 15,3 3-7-15,0 0 0 16,-5 3-2-16,-12 0 0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5.48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-14 108 48 0,'-3'-10'24'0,"53"-9"-31"0,-30 9 48 16,13-2-41-1,16 0 0-15,10-1-5 0,11 2 1 16,6 0-2-16,7 6 1 15,5 2-8-15,-3 2 0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5.89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37 58 0,'2'-6'29'0,"27"3"-43"16,-12-1 56-16,7-1-43 15,7-1 0-15,11 1-5 16,9-1 1-16,4 2 3 0,4 4 0 15,7 0-5-15,0 3 0 16,-3-2-3-16,-6 1 0 16,-1 2-1-16,-10 3 0 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6.26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-15 128 66 0,'5'1'33'0,"33"-14"-54"15,-21 9 72-15,12-3-53 16,11 1 0-16,8-3-4 0,6-1 0 15,6-2 3-15,2 2 1 16,2-1-8-16,4-4 0 16,-2 0-5-16,-6-4 0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6.85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9 137 38 0,'-6'-29'19'0,"1"2"-22"0,7 21 32 0,2 1-27 16,6-2 0-16,7 0 0 15,13-1 1-15,12 0-4 16,12 1 0-16,11 0 2 16,9 2 1-16,17-1-5 15,-2 2 0-15,10 0-8 16,-5 1 1-16,-3 3-2 15,-8-5 1-15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7.16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-5 132 53 0,'-6'0'26'0,"10"-6"-40"0,5 3 56 15,10-5-42-15,7-3 1 0,14-2-1 16,16-7 0-16,7 1-4 16,12 1 1-16,1 3-7 15,-2 4 1-15,4 6-4 16,-4-1 0-16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7.4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0-2 61 0,'-8'11'30'0,"3"3"-46"0,10-11 62 16,7 1-46-16,10-3 0 16,13 0-5-16,8-1 1 15,14-1 1-15,10-2 1 16,3-2-7-16,9-2 1 15,3 0-7-15,-8 2 0 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7.79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-19 2 69 0,'7'9'34'0,"27"-3"-56"0,-15-6 69 16,8-3-55-16,13-1 0 15,13-1-11-15,5-2 0 16,10 1 17-16,1-2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11.7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48 19 0,'-3'9'9'0,"-3"-18"-7"0,6 7 10 15,0-2-12-15,-2 2 1 16,-2-1-1-16,4 3 1 16,0 0-2-16,-2 0 1 15,0-6 1-15,0 6 0 16,0 0 0-16,2 2 0 15,2 2 1-15,-2-3 0 0,2 3 0 16,0 0 0-16,0-2-1 16,4 0 1-16,0-2 0 15,1 3 0-15,-1-3-1 16,0 2 1-16,0 0-1 16,3-2 0-16,-3 0 0 15,2 0 1-15,1 0-2 16,-1 0 1-16,0 0 0 15,1 0 0-15,-1 0-1 16,0 0 1-16,0 0-1 16,1 2 1-16,-1-2-1 15,0 3 1-15,1-3-1 16,-1 2 1-16,0-4-1 16,1 2 1-16,-1 0 0 15,0-1 0-15,1 1-1 16,-1-2 1-16,2 0-1 15,3 0 1-15,-1 0-1 0,3 2 1 16,-1 0-1-16,1 2 0 16,2-2 0-16,-5 2 0 15,3 2 0-15,-3-3 0 16,3-1 0-16,-1 2 0 16,-1-4 0-16,-1 2 1 15,-2-1 0-15,1-1 0 16,-1 2-1-16,1 0 1 15,-1 0 0-15,0 0 0 0,1-4-1 16,-1 2 0-16,1 0 0 16,-3 2 0-16,0-1 0 15,0 2 0-15,1 1 0 16,-1 0 0-16,0-2 0 16,3 2 0-16,-1-2 0 15,3 2 0-15,-1-4 0 16,1 4 0-16,-3 0 0 15,2-4 1-15,1 0-1 16,-3 0 0-16,1 0 0 16,1 2 0-16,-1-2 0 15,-1-1 0-15,0 3 0 16,1 0 0-16,-3-2 0 16,0-2 0-16,1 0 0 15,-1 3 1-15,0 1-1 16,3 0 0-16,-3-4 0 15,2 2 0-15,-1 0-1 0,1-2 1 16,1 3 0-16,-1-1 0 16,0 0 0-16,1 0 0 15,-3 0 0-15,2-1 0 16,-1 1 0-16,1 0 1 16,3-2-1-16,-3 0 0 15,2 6 0-15,3-2 0 16,0-2 0-16,-1 2 0 15,1 0 0-15,1 2 0 0,-1 0 0 16,-3 0 0-16,-1 0-1 16,-1-2 1-16,-2 2-4 15,-1-2 1-15,-1 0-9 16,0 0 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6.61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27 37 0,'2'-7'18'0,"9"3"-20"15,-7 1 28-15,2-1-27 16,5 0 1-16,5 2 0 16,3 0 0-16,6 2-1 0,4 2 1 15,2 0-1-15,-2 2 1 16,0 1-4-16,2 1 1 15,-4 0-7-15,5 1 1 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8.14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-6 135 69 0,'34'-5'34'0,"43"-11"-64"15,-51 7 67-15,16-4-46 16,16-5 0-16,15-1-10 16,11-2 0-16,3 2 19 0,10-3 1 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8.81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 50 47 0,'-13'-4'23'0,"41"0"-26"16,-16 1 45-16,13-1-42 16,17 0 0-16,13 0 0 15,16-1 1-15,14-1-4 16,7 0 0-16,7 1-5 16,-2 1 0-16,6 4-6 15,-14 0 1-15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9.08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8-3 47 0,'-17'18'23'0,"37"-7"-31"0,-6-10 42 0,14 2-34 16,11 0 0-16,11 1-2 16,7 3 0-16,10-2-2 15,0 1 0-15,0 1-8 16,-7 2 1-16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9.34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-14-19 59 0,'20'15'29'0,"51"-10"-45"0,-42-3 55 15,10-4-48-15,12 0 0 16,10-2-18-16,3 4 0 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9.62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-21 98 78 0,'3'1'39'0,"7"-11"-70"16,9 3 74-16,13-6-49 15,11-3 0-15,20 1-14 16,4 0 0-16,11 1 17 16,3 3 0-16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8:59.91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-26 33 72 0,'12'52'36'0,"11"-37"-61"16,-4-15 71-16,13-6-49 16,19-3 1-16,12-8-11 15,9-5 1-15,18-4 3 16,-4 2 1-16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9:04.7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5717 716 77 0,'-7'6'38'0,"19"9"-57"16,-6-13 79-16,2 1-61 15,3 0 0-15,2 0-5 16,6-2 0-16,1 0 4 16,1-1 1-16,3 0-4 15,0 0 1-15,1-1-1 0,0 1 1 16,-5 1 3-16,0 2 0 16,0 1 1-16,1 2 1 15,1 1-1-15,-2-2 0 16,0-1-9-16,3 0 1 15,-6 0-8-15,-5-8 1 16</inkml:trace>
  <inkml:trace contextRef="#ctx0" brushRef="#br0" timeOffset="1981.8368">5515 1636 73 0,'4'14'36'0,"17"-11"-58"16,-10-2 82-16,4-2-64 0,7-6 1 15,3-1-11-15,4-2 1 16,-3 2 14-16,-3 0 0 15,-1 4-9-15,-7 2 0 16,-4 5 5-16,-3 6 0 16,-4 2 7-16,1 0 0 15,1 0 2-15,5-1 0 16,4-3-1-16,4-3 1 16,7-3-8-16,6-3 0 15,1-4-7-15,-1-1 0 0,-4 3-8 16,-7 0 1-16</inkml:trace>
  <inkml:trace contextRef="#ctx0" brushRef="#br0" timeOffset="4188.6199">5625 2455 59 0,'-9'8'29'0,"9"-2"-41"15,3-6 53-15,4 0-42 16,6 0 0-16,7 0-5 16,3 0 1-16,3 1 4 15,0 2 1-15,-1 2-4 16,-4 4 1-16,-1-1 2 15,-3 0 0-15,0 0 3 16,-1 0 1-16,-1 1 0 0,2-1 0 16,2-4-3-16,5 0 1 15,2-1-9-15,4-2 1 16,-6 1-8-16,-1-1 1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9:03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238 995 48 0,'-14'-1'24'0,"20"-14"-19"0,-1 10 24 15,4-1-31-15,3 2 0 16,4 1-1-16,-1 0 1 15,2 3 3-15,0 3 0 16,-3 3-3-16,-5 3 0 0,-3 2 1 16,-1-1 0-16,0-1 0 15,-1-3 1-15,6-6 0 16,5-6 0-16,3-5 0 16,7-4 1-16,4-1-1 15,4 1 0-15,1 3-4 16,-2 3 0-16,-1 4-8 15,-5 9 1-15</inkml:trace>
  <inkml:trace contextRef="#ctx0" brushRef="#br0" timeOffset="435.4627">1781 600 72 0,'-3'7'36'0,"10"4"-53"0,-3-10 71 0,7-1-56 16,7-1 0 0,4-5-5-16,1-2 0 0,2-3 5 15,-1 3 1-15,-2 2-6 16,-4 2 1-16,-1 7 2 16,-1 6 0-16,-2 2 4 15,0 3 1-15,-1 0 3 16,6 4 0-16,6-6 1 15,4-5 0-15,8-7-3 16,14-11 1-16,3-3-8 16,-1-6 1-16,-2 0-9 15,3 4 1-15,-8 6-5 16,-10 2 1-16</inkml:trace>
  <inkml:trace contextRef="#ctx0" brushRef="#br0" timeOffset="2042.2074">219 1613 48 0,'10'15'24'0,"-3"14"-25"16,-2-24 40-16,3 2-39 15,4-3 1-15,5-1-1 16,6-3 1-16,8-5-2 16,3-8 1-16,0-3-2 15,0-1 0-15,-2 2-1 16,-4 8 0-16,-4 9 0 16,-8 9 1-16,-5 5 1 15,-4 7 1-15,-1 3 2 16,4 3 0-16,5-3 0 15,7-4 1-15,2-5 0 16,9-9 0-16,4-4-8 16,12-3 1-16,2 3-10 15,-4-1 1-15</inkml:trace>
  <inkml:trace contextRef="#ctx0" brushRef="#br0" timeOffset="2462.2318">1875 1842 57 0,'-3'-3'28'0,"28"-20"-38"15,-17 16 49-15,6-4-40 16,3 0 0-16,1 1-3 16,4 2 0-16,-4 3 4 15,-1 2 1-15,-3 6-3 16,-5 3 0-16,-1 7 2 15,-2-2 0-15,3-2 2 16,0-3 1-16,10-3 0 16,3-8 0-16,7-7-1 15,9-2 1-15,8 1-6 16,-1 2 0-16,-3 3-5 16,-4 3 0-16,-5 7-7 0,-9 7 0 15</inkml:trace>
  <inkml:trace contextRef="#ctx0" brushRef="#br0" timeOffset="4098.8175">201 2591 38 0,'-23'7'19'0,"3"16"-15"16,15-18 30-16,-1 1-31 15,1-1 0-15,4-1 1 16,2-1 0-16,7-2-6 16,4-2 0-16,5-6 4 15,5 0 1-15,3 1-3 16,-1 3 0-16,2 3-1 0,-2 4 0 15,-4 3 0-15,-8 4 1 16,-3 1-1-16,-3 0 1 16,0-2 0-16,2-3 0 15,1-4 0-15,5-6 1 16,5-4-2-16,4-3 0 16,5-2-6-16,-1 1 1 15,9 3-7-15,1 2 0 16</inkml:trace>
  <inkml:trace contextRef="#ctx0" brushRef="#br0" timeOffset="4519.1386">1617 2615 57 0,'1'4'28'0,"7"9"-38"15,0-12 53-15,2 2-44 16,4-2 1-16,3 2-2 0,2 0 0 15,-1-2 0-15,2-1 1 16,0-3-3-16,0-1 1 16,-4 0 0-16,-3 1 1 15,0 5 2-15,1-1 0 16,1 3 3-16,4 0 1 16,2 2 0-16,5-2 0 15,8-1-2-15,9-2 0 16,0-1-6-16,2-1 0 0,0-6-10 15,4-3 1-15,-3-2-2 16,-1-5 0-16</inkml:trace>
  <inkml:trace contextRef="#ctx0" brushRef="#br0" timeOffset="6350.9617">266 3608 36 0,'-11'19'18'0,"3"-2"-16"16,7-15 29-16,1 1-28 16,0 0 0-16,1-5 3 15,5-3 0-15,8-2-8 16,8-4 0-16,9 0 5 16,4 3 0-16,0 3-2 15,1 6 1-15,-4 6-2 16,-6 6 0-16,-4 7 0 15,-5 3 0-15,-3-1 0 16,-2-3 0-16,0-5 1 16,4-10 0-16,4-8 0 15,5-10 0-15,2-5-1 0,9-4 0 16,4-3-4-16,3 5 1 16,0 2-6-16,-3 6 1 15,-1 9-7-15,-10 4 1 16</inkml:trace>
  <inkml:trace contextRef="#ctx0" brushRef="#br0" timeOffset="6725.5309">1643 3373 52 0,'-14'6'26'0,"20"-4"-32"15,0-6 50-15,2-3-44 16,6-3 0-16,7 2-1 16,6 0 0-16,5 0-1 15,2 5 1-15,-5 3-1 16,-4 5 0-16,-7 3 0 15,-2 1 0-15,-4-1 2 16,-1-3 1-16,0-2 1 16,2-4 0-16,7-7 1 15,8-8 0-15,11-3-2 0,1-1 0 16,3 1-5-16,-2 5 0 16,4 6-5-16,1 4 1 15,-7 12-7-15,-7 4 1 16</inkml:trace>
  <inkml:trace contextRef="#ctx0" brushRef="#br0" timeOffset="8572.4">55 4616 46 0,'-2'-4'23'0,"24"-11"-35"0,-13 8 50 0,6 0-39 16,4 1 1-16,-1 1-1 15,1 1 1-15,-2 0-1 16,-3 2 1-16,-2 1-1 16,-1 1 0-16,-2-3 0 15,0-1 0-15,-1-3 1 16,0-4 0-16,2-5 0 16,6-3 1-16,5 1-1 15,9 2 1-15,2 5 0 16,-1 5 0-16,0 9-2 15,-1 5 0-15,-3 6-2 16,-4 2 1-16,1 3-2 16,-2-4 0-16,1-4-1 15,2-8 1-15,1-8-2 16,2-10 1-16,4-6-4 16,2-2 1-16</inkml:trace>
  <inkml:trace contextRef="#ctx0" brushRef="#br0" timeOffset="8967.0578">1464 4320 55 0,'-4'26'27'0,"11"-12"-39"16,-2-10 56-16,3-1-44 16,1-2 0-16,2-2 0 15,4-4 1-15,3-3-2 16,6-3 1-16,-1-1 0 16,-2 2 0-16,-1 4-1 15,0 3 1-15,0 4 0 16,2 6 0-16,-1 1 1 15,4 0 1-15,6 1 0 16,1-5 1-16,4-4-1 16,2-8 1-16,7-6-3 15,4-5 0-15,0-3-5 16,-1 0 0-16,-2 4-7 16,5 6 0-16,3 5-4 15,-8 7 0-15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9:04.31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3465 842 63 0,'-3'-4'31'0,"39"-1"-47"16,-18-1 65-16,8-4-53 15,8-1 1-15,9 1-10 16,5-3 0-16,-3 4 11 16,-2 2 1-16,-6 4-8 15,-8 4 1-15,-6 5 4 16,-4 2 1-16,-4 2 8 15,-1 2 0-15,-2-2 4 16,7-1 0-16,4-3-1 16,6-6 1-16,6-4-5 15,7-7 0-15,9-2-7 0,0 0 0 16,-2 2-7-16,-6 2 1 16,-4 7-6-16,-9 2 0 15</inkml:trace>
  <inkml:trace contextRef="#ctx0" brushRef="#br0" timeOffset="1981.9154">3698 1527 49 0,'-5'13'24'0,"-4"16"-23"15,7-21 44-15,1 3-44 16,1-1 0-16,3-3 0 15,3-4 1-15,9-9-3 16,10-8 0-16,1-3-1 16,4-1 1-16,-3 1-3 15,-1 2 1-15,-4 4 0 16,-3 6 0-16,-6 6 2 16,-3 7 1-16,-4 9 3 15,0 2 1-15,2 0 0 16,2 0 1-16,9-4-1 0,7-5 0 15,8-9-3-15,5-3 0 16,10-4-6-16,2-5 0 16,-1 0-5-16,-2 0 1 15,-2 3-5-15,-2 4 1 16,-6 5-3-16,1 2 1 16</inkml:trace>
  <inkml:trace contextRef="#ctx0" brushRef="#br0" timeOffset="4127.7333">3265 2644 57 0,'6'7'28'0,"28"-4"-43"0,-22-5 59 0,5 0-49 16,6-4 1-16,7-2-3 16,2-3 1-16,2-3 7 15,0 3 1-15,-3 4-5 16,-7 5 0-16,-2 7 4 15,-4 6 1-15,-1 3 2 16,0-1 1-16,2 3 0 16,4-1 0-16,6-3-1 15,6-4 1-15,5-4-6 16,2-2 1-16,3-5-8 16,1 0 0-16,-4 2-8 15,-4 1 1-15</inkml:trace>
  <inkml:trace contextRef="#ctx0" brushRef="#br0" timeOffset="6260.7912">3596 3289 59 0,'-25'34'29'0,"10"2"-41"16,15-32 57-16,3 0-46 16,3-1 1-16,4-5-2 15,3-4 1-15,6-7-2 0,2 0 1 16,7-1-2-16,1 3 0 16,-2 3 0-16,-1 6 1 15,-6 8 2-15,-3 5 1 16,-5 2 2-16,-1 4 1 15,-2-1 1-15,-1-2 1 16,4 0-1-16,5-3 0 16,3-7-3-16,8-6 0 15,7-3-4-15,4-6 0 16,1 0-5-16,-2 3 0 0,1 1-7 16,-2 4 0-16,-3 7 0 15,-3 2 1-15</inkml:trace>
  <inkml:trace contextRef="#ctx0" brushRef="#br0" timeOffset="8555.694">3316 4706 54 0,'-10'21'27'0,"14"-20"-34"16,-4-1 54-16,10-8-46 15,4-3 0-15,5-4-1 16,4-2 1-16,6 1-3 16,3 2 0-16,1 5 0 15,-4 3 0-15,-1 6-1 16,-7 6 1-16,-1 1 0 16,-3 1 1-16,-3 0 2 15,0-3 1-15,1-2 2 16,2-6 0-16,6-6 0 15,8-6 0-15,5-6-3 0,-10 6 1 16,17-7-6-16,3 3 1 16,0 7-5-16,-4 8 1 15,-5 6-1-15,-8 7 0 16,-4 4 3-16,-3 2 0 16,-2 0 4-16,-2-1 1 15,2-4 2-15,5-5 1 0,9-3-3 16,3-6 1-16,6-3-11 15,8-2 0-15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9:11.05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5297 3600 73 0,'7'12'36'0,"24"-4"-59"0,-20-8 84 15,3-5-65-15,7-3 0 16,3-5-3-16,0 0 1 16,1 0 7-16,0 4 0 15,-4 3-5-15,-1 6 0 16,-1 4 4-16,-2 5 0 0,-2 2 1 16,0-2 1-16,4 2 1 15,2-1 1-15,6-5-2 16,0-2 1-16,4-6-4 15,-2-2 0-15,-2-4-4 16,-4 1 1-16,0 1-5 16,-6 2 1-16,-6 5-4 15,-5 3 1-15,-5 3-2 16,-4 1 0-16,-5 4 1 16,-2-1 0-16</inkml:trace>
  <inkml:trace contextRef="#ctx0" brushRef="#br0" timeOffset="2311.5581">5360 4619 69 0,'6'-2'34'0,"3"-1"-42"0,-1 1 64 16,9-1-57-16,6-1 0 16,3 1-2-16,5-1 0 31,18-3 1-31,-4 0 1 0,-5 2-1 15,-5 2 0-15,-2 2 2 16,2-3 1-16,-1-2 0 16,5-1 1-16,7-2-1 15,0-6 1-15,3-2-4 16,-1 1 0-16,0 1-6 16,-5 2 1-16,-6 4-4 15,-5 2 1-15,-9 0-1 16,-4 3 1-16,-5 0 0 15,-3-3 0-15,-2 2-1 16,0-4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8.0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-8 144 29 0,'-6'0'14'0,"35"-11"-11"16,-16 6 21-16,5-3-23 15,7-3 0-15,4 2 0 16,9-4 0-16,3 0-2 16,5-4 1-16,-4 3-3 15,-3-3 1-15,-1 2-7 16,-5 0 0-16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55.03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5523 1985 46 0,'-4'3'23'0,"32"-6"-28"15,-17 0 39-15,11 1-36 16,7-3 1-16,2 1-3 16,1 2 1-16,-1 3 3 15,-4 2 0-15,-3 2-3 16,-6 2 1-16,-1 1 2 15,-2-1 1-15,1-3 2 16,2-4 1-16,7-5 0 16,6-5 1-16,4-2-1 15,7-2 0-15,7 3-4 16,-1 3 0-16,0 5-3 16,-5 7 0-16,-8 10-1 15,-9 7 1-15,-6 3 0 0,-7 4 1 16,-3-4 2-16,-2-2 1 15,0-5 1-15,3-9 0 16,6-5-2-16,9-9 1 16,2-5-7-16,2-3 1 15,0 5-7-15,-4-1 0 16</inkml:trace>
  <inkml:trace contextRef="#ctx0" brushRef="#br0" timeOffset="495.5786">5604 3126 48 0,'-6'-21'24'0,"21"-6"-35"16,-7 20 44-16,1 1-34 16,5 1 1-16,3 1 0 15,0 4 0-15,0 3 0 0,2 2 0 16,1 2 0-16,0-2 0 15,4-3 1-15,6-5 1 16,3-8-2-16,1-8 1 16,3-6-2-16,-3 2 0 15,-3 1-4-15,-2 6 1 16,-6 6-3-16,-6 7 0 16,-7 10 3-16,-6 8 0 15,-2 8 4-15,-2 1 0 0,0-1 3 16,0-2 0-16,3-5 3 15,3-5 0-15,8-6-4 16,6-5 1-16,1-4-9 16,2-1 0-16,2-1-5 15,-3 2 1-15</inkml:trace>
  <inkml:trace contextRef="#ctx0" brushRef="#br0" timeOffset="1157.4915">5834 4353 67 0,'9'-6'33'0,"16"-27"-61"16,-13 25 70-16,9-3-51 15,3-1 1-15,-1 3-9 16,0 8 1-16,-2 5 17 16,-2 4 1-16,-4 3-7 15,-2-1 0-15,-3-2 9 16,0-2 0-16,2-5 7 15,3-5 0-15,8-11 3 0,2-7 0 16,3-5-9-16,1-1 0 16,2 4-11-16,1 3 1 15,1 7-9-15,-7 9 0 16,-3 10-3-16,-5 9 0 16</inkml:trace>
  <inkml:trace contextRef="#ctx0" brushRef="#br0" timeOffset="-1966.0307">3740 2192 36 0,'13'-11'18'0,"20"3"-25"16,-25 9 29-16,0 3-24 15,0 6 1-15,-2 5 0 16,-2 7 1-16,-1 0 1 16,-1-2 1-16,0-2-2 15,1-6 1-15,3-9 1 16,5-9 0-16,2-9-1 16,11-4 1-16,6-1-2 15,0 1 0-15,-1 2-2 16,-3 8 0-16,-1 6-1 15,-7 6 0-15,-4 7 0 16,-5 8 1-16,-3 1 1 16,-1 2 0-16,1-3 1 15,2-5 0-15,3-4 1 0,7-8 0 16,10-6-4-16,3-2 0 16,3-3-5-16,-4-2 0 15</inkml:trace>
  <inkml:trace contextRef="#ctx0" brushRef="#br0" timeOffset="-1336.0622">3566 3458 38 0,'5'-2'19'0,"10"-18"-24"0,-7 15 36 15,3-3-31-15,3-2 0 16,4 1-2-16,2 0 1 15,0 3 0-15,3 3 1 16,-4 4-2-16,-7 5 1 16,-3 5 1-16,-3 1 0 15,-1-1 2-15,0-3 0 16,-1-5 2-16,4-7 1 0,3-6-2 16,3-5 1-16,4 1-4 15,2-1 1-15,5-1-6 16,1 6 1-16,-3 9-5 15,0 4 0-15,-7 6-3 16,-7 9 0-16,-1 5 6 16,-4 3 0-16,1-2 6 15,-1-4 0-15,1-2 4 16,3-6 1-16,4-5 0 16,5-8 0-16,3-3-10 15,2 1 1-15</inkml:trace>
  <inkml:trace contextRef="#ctx0" brushRef="#br0" timeOffset="-705.6639">3645 4672 53 0,'-14'5'26'0,"8"-21"-37"15,6 10 51-15,3-3-41 16,3-2 1-16,2 1-4 15,1 2 1-15,5 2 1 16,3 4 1-16,1 3-3 16,-2 3 0-16,-1 4 1 15,-1-1 1-15,-2-1 5 16,-1-8 0-16,1-6 3 16,4-7 0-16,4-10 0 0,6-5 0 15,6-1-3-15,4 1 0 16,1 8-7-16,-3 7 0 15,-2 10-3-15,-3 8 0 16,0 7 0-16,-2 5 1 16,-4 3 3-16,0-1 0 15,-3-1 4-15,-2-6 0 16,2-3 2-16,0-4 0 0,2-11-6 16,3-7 1-16,-1-6-9 15,4-2 1-15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50.8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2114 3071 44 0,'-39'35'22'0,"36"-25"-35"0,8-6 48 15,2-1-36-15,6 1 0 16,5 0-6-16,7 0 0 15,9 0 0-15,6 2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50.57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587 3082 39 0,'29'1'19'0,"42"7"-24"15,-48-6 29-15,20-2-28 16,7-2 0-16,8 0-14 16,10 3 1-16,0 0 18 15,-7 2 0-15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52.1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1875 4114 48 0,'-5'6'24'0,"10"-14"-33"0,-2 3 42 15,3 0-34-15,2-2 0 16,4 2-2-16,2 0 1 16,0 3 1-16,3 3 1 15,0 3-2-15,-2 4 1 16,0 3 0-16,2 0 1 15,-1 0 2-15,2-7 1 16,-1-5 2-16,3-7 0 0,5-7-1 16,4-7 1-16,8-4-3 15,2 1 0-15,-4 3-5 16,-1 6 1-16,-3 8-2 16,-3 8 1-16,-4 6-1 15,-2 8 0-15,-4 1 3 16,-1 3 1-16,2-2 3 15,1-2 0-15,1-7 1 16,5-6 0-16,2-3 0 16,6-7 0-16,6-4-5 15,3-1 0-15,2-2-9 16,1-1 1-16,-3 5-6 16,2-2 1-16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6:15.19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5189 685 38 0,'-12'-2'19'0,"17"-5"-19"16,1 3 19-16,8 0-19 16,7-3 1-16,2-1-1 15,2-1 1-15,1-2-2 16,0 2 1-16,-3 5 0 15,2 3 0-15,-5 4-1 16,-3 2 1-16,-3 2 0 16,-2 1 0-16,2-1 1 15,3-3 1-15,5-3-1 16,7-5 1-16,11-5 0 0,15-6 0 16,1-2-1-16,-1 1 1 15,4 2-3-15,-2 6 0 16,-13 7-1-16,-8 3 0 15,-11 8 0-15,-12 4 1 16,-6 1 0-16,-7 0 0 16,1 1 1-16,4-4 0 15,5-2 1-15,6-3 0 16,10-6-1-16,5-1 1 0,9 0-7 16,3 0 1-16,-1 4-5 15,-8 2 0-15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5:05.8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 17 38 0,'-4'2'19'0,"10"-13"-29"0,-4 9 41 15,2 1-36-15,4 1 0 16,0-4-14-16,0 2 0 15</inkml:trace>
  <inkml:trace contextRef="#ctx0" brushRef="#br0" timeOffset="-316.5899">-171-610 19 0,'2'4'9'0,"-4"3"-5"16,6-5 9-16,-4 2-13 16,4-1 1-16,-2 3 0 15,2 1 0-15,0 0-1 16,0 0 0-16,2 2 1 0,-4 6 0 15,0 4 0-15,0 3 0 16,0 3 0-16,-2-1 0 16,0 3 0-16,0-2 0 15,-2-2 0-15,0 1 0 16,-2-1-1-16,2 1 1 16,-4-1-1-16,0-1 1 15,2 1-1-15,0-1 0 16,0-2 1-16,2-4 0 0,0-2-1 15,2-3 0-15,0-2-3 16,2 2 1-16,0-4-4 16,2 0 0-16,0 2-2 15,0 0 0-15</inkml:trace>
  <inkml:trace contextRef="#ctx0" brushRef="#br0" timeOffset="989.9224">-183 531 20 0,'-6'5'10'0,"-1"-12"-6"15,7 7 9-15,0 0-13 16,0-2 0-16,0-2 0 15,0 1 0-15,2-1 0 16,-2 1 1-16,5-3 0 0,-3-1 1 16,2 0 1-16,2-2 0 15,2 0 0-15,-2 0 1 16,2 2 0-16,2-1 0 16,-2 5-1-16,2-1 0 15,0 4-2-15,3 7 0 16,-1 4-1-16,0 7 0 15,-4 2 0-15,-2 7 0 16,-2 2 0-16,-4 0 0 0,-4 1 0 16,-2-1 0-16,-2 4 1 15,-2-3 1-15,0 3 0 16,0-8 0-16,-3-5 0 16,1-4 0-16,-4-5 0 15,2-4 0-15,4-2-1 16,2-1 0-16,2-2-1 15,1 1 0-15,3 1-1 16,6 3 1-16,3-1 0 16,3 1 0-16,0 0-1 15,2 0 1-15,2 0-2 16,0-1 1-16,1-3-2 16,-1-3 0-16,0-1-4 15,0-5 0-15,0-1-5 16,5 0 1-16</inkml:trace>
  <inkml:trace contextRef="#ctx0" brushRef="#br0" timeOffset="1215.6661">214 1017 48 0,'-4'-9'24'0,"10"-5"-36"0,-4 12 48 0,0 0-43 16,0 2 0-16,2 0-17 16,-2 4 1-16</inkml:trace>
  <inkml:trace contextRef="#ctx0" brushRef="#br0" timeOffset="2355.8294">-161 1592 37 0,'6'-9'18'0,"16"14"-19"16,-14-1 26-16,5 1-25 16,3 6 0-16,0 3 0 15,0 4 0-15,-2 6-1 16,-2-3 1-16,-3 6-1 16,-5-3 0-16,-2-1 0 15,-4-7 0-15,-2-3 1 16,-2-6 1-16,-3-1 2 15,3 1 0-15,2-2 0 16,0 4 0-16,2 6 0 16,0 5 0-16,2-1-1 15,2 5 0-15,2 3-2 16,0 0 1-16,-2 3-1 0,0-1 0 16,-2-2-1-16,-2 0 1 15,-2-5 1-15,-2-6 0 16,-2-3-1-16,-2-6 1 15,-2 0 0-15,-4-5 0 16,-3 0 0-16,-7 0 0 16,2 1-1-16,-3-3 0 0,5 6 0 15,4-1 0-15,4 2-2 16,3 0 0-16,5 1-4 16,6-5 1-16,6 1-8 15,7-4 0-15</inkml:trace>
  <inkml:trace contextRef="#ctx0" brushRef="#br0" timeOffset="2596.7853">181 2273 48 0,'-10'10'24'0,"0"1"-32"16,8-9 41-16,-2 0-37 0,2 0 0 16,2-1-20-16,0 1 1 15</inkml:trace>
  <inkml:trace contextRef="#ctx0" brushRef="#br0" timeOffset="3797.3629">234 2752 41 0,'-14'23'20'0,"-4"24"-27"16,14-32 36-16,-2 3-29 16,-3 7 0-16,-1 5 0 15,-2 12 0-15,2-1 0 16,-6 6 0-16,2-2 0 16,1 2 0-16,1 0 0 0,0 1 0 15,0-3 0-15,2-1 0 16,0-8 0-16,2-4 0 15,4-7-3-15,-1-7 0 16,7-5-5-16,5-11 1 16,1-2-3-16,4-7 0 15</inkml:trace>
  <inkml:trace contextRef="#ctx0" brushRef="#br0" timeOffset="3482.2987">-115 2831 30 0,'-6'6'15'0,"4"6"-14"16,2-8 15-16,-2 1-15 16,2 2 0-16,-2 2 0 15,0 4 1-15,0 1-3 16,0 3 1-16,0 2 1 15,0 3 1-15,-2 5 0 16,-4-2 0-16,4 0 0 16,0 2 1-16,-2-3-1 15,2-1 0-15,0-1 0 16,0-6 1-16,2-1-1 16,4-6 0-16,2-2-1 0,2-2 0 15,0-1 0-15,0-4 0 16,4-4-1-16,0 1 1 15,0-3-1-15,1 1 1 16,1-2-1-16,2 1 0 16,2-1-1-16,0 2 1 15,0-3-1-15,3 1 0 16,5-4-2-16,0 2 0 16,1 2-4-16,1-2 1 0,-2 4-6 15,-1 3 1-15</inkml:trace>
  <inkml:trace contextRef="#ctx0" brushRef="#br0" timeOffset="4037.4393">506 3431 55 0,'-21'45'27'0,"-5"-2"-43"15,22-37 59-15,-2 1-51 16,0-2 0-16,2-1-19 16,2-4 0-16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5:13.1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196 395 37 0,'-12'-22'18'0,"12"8"-21"0,2 10 30 15,2 1-27-15,2 3 0 16,2 0-5-16,3 3 0 16,1 5-2-16,0 2 0 0</inkml:trace>
  <inkml:trace contextRef="#ctx0" brushRef="#br0" timeOffset="-901.0531">0 0 24 0,'-2'4'12'0,"4"7"-9"16,-2-8 13-16,2 6-16 15,0 2 1-15,-2 4 0 16,2 4 1-16,2 5-2 16,2 3 1-16,0 2 1 15,0-2 1-15,-2 2 0 16,2 3 0-16,0 0-1 16,0-1 1-16,3-2-2 15,-1 0 1-15,-2-2-2 16,0-2 0-16,-2-2-3 15,-2-3 0-15,-2-4-7 16,0-1 0-16</inkml:trace>
  <inkml:trace contextRef="#ctx0" brushRef="#br0" timeOffset="1020.6305">-168 1074 24 0,'-17'-7'12'0,"11"16"-9"0,4-9 14 16,2 0-16-16,0-2 1 16,0-3 1-16,4-4 0 15,4-2-4-15,-1 0 0 16,1-2 2-16,2-1 1 15,0-2-1-15,2 0 0 16,2 1-1-16,2 1 1 16,1 1 0-16,-1 2 0 15,0 6-1-15,0 1 1 16,5 6 0-16,-3 4 1 0,0 4-1 16,2 7 0-16,-3 2 0 15,1 10 1-15,-2 2-1 16,-6 7 0-16,-4 3 0 15,-12-1 0-15,-4 1-1 16,-10 1 1-16,-1-6-1 16,1-2 0-16,-2-7 0 15,0-6 1-15,1-6-1 16,3-10 1-16,2-6 0 16,4-5 0-16,4-3 0 15,4 0 0-15,4 0-1 16,4 4 1-16,4 5-1 15,4 5 1-15,4 6-1 16,4 3 0-16,3 1-2 16,3 6 0-16,0-1-4 15,1 0 1-15,-3 0-7 16,2-9 1-16</inkml:trace>
  <inkml:trace contextRef="#ctx0" brushRef="#br0" timeOffset="1261.081">296 1526 48 0,'-15'9'24'0,"11"-9"-35"16,4 0 44-16,0 0-39 16,0 0 1-16,4-2-18 15,3 1 0-15</inkml:trace>
  <inkml:trace contextRef="#ctx0" brushRef="#br0" timeOffset="2175.6136">-89 2052 35 0,'-13'-7'17'0,"20"16"-17"0,1-5 24 16,4 3-23-16,4 4 1 15,8 7 0-15,3 0 0 16,1 5-3-16,-2 2 0 16,-1 6 1-16,-7 1 1 15,-8 4-1-15,-4 0 0 16,-8-3 0-16,-4-6 0 16,-4-5 0-16,-6-8 1 0,0-7 0 15,5-1 1-15,1-3-1 16,4 1 1-16,2 1-1 15,8 8 0-15,4 1 0 16,4 6 0-16,3 7-2 16,1 9 1-16,0 0-1 15,0 5 0-15,-4 3-1 16,-1-8 1-16,-5-4 0 16,-6-5 1-16,-4-7 1 15,-7-4 0-15,-5-3 0 16,-8-4 0-16,-2-4 1 15,-5-1 1-15,-1-2-2 16,1-2 0-16,1 0-1 16,0 1 0-16,1 5-2 15,5-3 0-15,4 3-2 16,3 1 1-16,5 0-3 16,8 0 0-16,8 1-6 0,10-3 1 15</inkml:trace>
  <inkml:trace contextRef="#ctx0" brushRef="#br0" timeOffset="2402.4792">294 3045 56 0,'-17'-7'28'0,"9"-2"-42"16,8 5 56-16,0-1-48 16,0 1 1-16,0 4-9 15,0-4 0-15,4 4 10 16,0 4 0-16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5:25.9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297 840 36 0,'-14'16'18'0,"10"-9"-25"16,4-5 30-16,0 1-31 15,2 1 0-15,2 0-9 16,0-3 0-16</inkml:trace>
  <inkml:trace contextRef="#ctx0" brushRef="#br0" timeOffset="-256.1627">117 0 26 0,'-10'6'13'0,"4"4"-11"15,2-6 14-15,0 1-16 16,0 1 1-16,0 1 2 16,0 4 0-16,-1 3-4 15,1 4 1-15,0 7 2 16,0 6 0-16,0 3 0 15,0 2 0-15,2 0-1 16,0 2 0-16,-2-2 0 16,2 2 0-16,-2 7-1 15,0 2 1-15,0-4-1 16,-2-1 1-16,0-3-1 16,0-1 1-16,0-6-1 0,2-3 0 15,0-7-1-15,1-6 1 16,3-3-4-16,0-4 0 15,5-4-6-15,1 0 1 16</inkml:trace>
  <inkml:trace contextRef="#ctx0" brushRef="#br0" timeOffset="1109.2307">83 1944 24 0,'-19'-4'12'0,"17"13"-8"16,2-9 16-16,0 0-18 15,0-2 0-15,0 1 0 16,0 1 1-16,0-6-4 15,0 1 0-15,0-2 3 16,2-4 1-16,2 2-2 16,0-4 1-16,5 1 0 15,-5 1 1-15,4-2-1 16,0 1 0-16,2 4-1 16,2 3 1-16,2 1-1 15,3 8 0-15,-1 5-1 16,0 4 1-16,-2 6-1 0,0 5 1 15,-4 3-1-15,1 5 1 16,-3 11-1-16,-4 3 1 16,-4-3 0-16,-2 0 1 15,-4 0 0-15,-2-7 0 16,-5-5 0-16,-1-4 0 16,-6-7 1-16,-2-4 0 15,1-2-2-15,1-3 0 0,4-4-1 16,2-1 1-16,4-3-1 15,3 1 0-15,3 0 0 16,6 1 0-16,9 0 0 16,3 1 0-16,4 1-1 15,4 0 1-15,1 0 0 16,-1-1 0-16,-2-3-2 16,0 1 0-16,1 0-3 15,-3-3 0-15,0 3-7 16,-2 0 1-16,1 1-3 15,-1 0 1-15</inkml:trace>
  <inkml:trace contextRef="#ctx0" brushRef="#br0" timeOffset="1290.7165">652 2612 38 0,'-4'0'19'0,"2"-5"-20"0,0 3 36 15,2-2-35-15,-2-1 0 16,2 1-1-16,0-1 1 16,0 0-5-16,0 1 0 15,0 0-6-15,0 6 0 16</inkml:trace>
  <inkml:trace contextRef="#ctx0" brushRef="#br0" timeOffset="3151.2918">253 4817 34 0,'-6'24'17'0,"2"8"-22"0,4-19 29 0,0 3-24 16,0 7 1-16,0 4 0 16,0 6 1-16,0 1-2 15,-2 0 1-15,0-3 1 16,0-4 1-16,0-2-1 15,2-3 0-15,2-4 0 16,0-2 0-16,2-4-1 16,2-3 1-16,0-1-2 15,2-1 1-15,2-5-1 16,2-6 0-16,2-3 0 16,1-2 0-16,1-2 0 15,8-2 1-15,0 1-1 16,1-3 0-16,-1-1-1 15,2 0 0-15,-1 3-3 16,-1 3 0-16,0-1-4 16,1-2 1-16,-1 8-5 0,-2 1 1 15</inkml:trace>
  <inkml:trace contextRef="#ctx0" brushRef="#br0" timeOffset="3422.1494">715 4871 34 0,'-18'13'17'0,"3"17"-18"0,11-19 31 0,0 14-29 15,-4 15 0-15,0 1 0 16,-2 10 0-16,0 3-1 16,0 5 0-16,-4 4 0 15,1-3 1-15,3-4-1 16,0 0 1-16,0-4-1 15,0-5 0-15,0-4-1 16,2-7 1-16,0-5-4 16,1-8 1-16,5-3-3 15,4-8 0-15,5-4-5 16,1-5 1-16</inkml:trace>
  <inkml:trace contextRef="#ctx0" brushRef="#br0" timeOffset="3618.1338">855 5747 45 0,'-19'21'22'0,"15"-14"-37"0,4-7 45 16,4-5-47-16,5-2 0 15,-3-6-3-15,-8-7 0 16</inkml:trace>
  <inkml:trace contextRef="#ctx0" brushRef="#br0" timeOffset="2191.0368">186 3216 37 0,'8'10'18'0,"20"1"-21"15,-19-5 30-15,3 6-27 16,4 3 0-16,2 6 0 16,-2 6 0-16,-1 4 0 15,-5 1 0-15,-2 3 0 16,-6-3 0-16,-4-3 0 16,-4-4 0-16,-2-2 1 15,-3-5 0-15,1-3 1 16,2-2 0-16,2-1 0 15,2 3 0-15,2 1 0 16,6 2 0-16,4 5-1 0,4 6 0 16,5 2-1-16,-1 3 1 15,8-5-1-15,-4-2 0 16,-3-2 0-16,-7-5 0 16,-6-2 0-16,-8-6 1 15,-2-4 0-15,-7-5 0 16,-3 1 0-16,-4-2 0 15,-2-1-1-15,1 1 0 0,1 0 0 16,-2 2 0-16,4-1-3 16,1 3 1-16,7 1-3 15,2 0 1-15,6 0-3 16,6-1 1-16,2-3-6 16,4 1 0-16</inkml:trace>
  <inkml:trace contextRef="#ctx0" brushRef="#br0" timeOffset="2431.4126">891 3972 48 0,'-18'7'24'0,"8"-5"-36"0,8-2 47 16,-2 2-39-16,2 0 0 15,0-2-11-15,4 3 0 16,4 6 13-16,-2 2 0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5:30.9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114 0 25 0,'-22'16'12'0,"1"18"-8"0,17-25 12 0,-2 7-16 15,0 8 1-15,2 5 1 16,0 5 1-16,0 2-3 15,4 0 0-15,-2 0 1 16,2-4 0-16,0 1 0 16,0-3 1-16,0 5-2 15,-2-3 0-15,0 2 0 16,0-1 0-16,-2-4 0 16,-2-6 0-16,-2 2-4 15,1-1 1-15,1-3-5 16,2-1 0-16</inkml:trace>
  <inkml:trace contextRef="#ctx0" brushRef="#br0" timeOffset="241.0742">387 782 40 0,'-10'-2'20'0,"-2"9"-28"0,10-5 37 0,2 0-30 16,0-1 0-16,2 1-8 16,0-4 1-16,2 4 2 15,0 2 1-15</inkml:trace>
  <inkml:trace contextRef="#ctx0" brushRef="#br0" timeOffset="990.7029">0 1317 39 0,'-2'-2'19'0,"23"-7"-25"16,-15 7 33-16,2 0-27 15,6 4 0-15,4 2 0 16,0-1 1-16,3 3-2 15,-1 1 1-15,2 4 0 16,1 3 0-16,-1 6 1 16,-2 7 0-16,0 5-1 15,-5 2 0-15,-5 4 1 16,-6-4 0-16,-4 1-1 16,-8-1 1-16,-5-2 0 15,-3-1 0-15,-4-6 2 0,-4-5 0 16,-3-4 0-16,1-7 0 15,4-2 1-15,1-5 0 16,9 2-2-16,6-1 1 16,6 5-3-16,8 2 1 15,6 3-1-15,3 5 0 16,3 2-5-16,2 3 1 16,5-1-4-16,-3-2 1 15,4-6-7-15,3-3 1 0</inkml:trace>
  <inkml:trace contextRef="#ctx0" brushRef="#br0" timeOffset="1231.8435">619 1961 53 0,'-16'4'26'0,"8"-17"-54"16,6 8 50-16,0-2-37 16,2 7 1-16,0-2-4 15,-2-2 1-15</inkml:trace>
  <inkml:trace contextRef="#ctx0" brushRef="#br0" timeOffset="2102.0952">149 2626 39 0,'10'6'19'0,"23"15"-26"0,-21-12 38 0,4 6-32 16,6 4 1-16,3 5-1 15,-5 5 1-15,-4 1-1 16,-6 3 1-16,-8-4-1 16,-6-4 0-16,-4-5 1 15,-4-4 0-15,-4-5 2 16,0-4 0-16,2-2 2 15,1-1 0-15,3 1 0 16,6 2 0-16,6 6-2 16,8 5 0-16,2 9-4 15,3 11 1-15,7 3-2 16,-4 1 0-16,0-1 0 16,-3-1 1-16,-7-8 1 15,-4-1 1-15,-8-8 2 16,-4-8 1-16,-5-6-1 0,-3-4 1 15,-6-3-2-15,-2-4 1 16,-1-2-3-16,-3 1 0 16,4 3-2-16,1 2 0 15,5 1-2-15,4 3 1 16,4 1-2-16,6-2 1 16,10 1-6-16,6-1 1 15</inkml:trace>
  <inkml:trace contextRef="#ctx0" brushRef="#br0" timeOffset="2341.4442">782 3482 43 0,'-31'25'21'0,"13"-21"-47"16,16-3 39-16,2-1-26 16,2-3 1-16</inkml:trace>
  <inkml:trace contextRef="#ctx0" brushRef="#br0" timeOffset="3258.3306">186 4150 37 0,'-19'20'18'0,"5"9"-27"16,10-18 37-16,-2 1-29 15,-2 4 1-15,-2 8-1 16,0-1 1-16,2 2 0 16,-2 3 1-16,-1 2-1 15,1 3 0-15,0-5 1 16,2-1 0-16,2-3 1 16,2-3 0-16,2-4 0 15,4-3 1-15,6-3 0 16,2-4 0-16,6-2-1 15,3-5 0-15,3-1-1 16,4-5 0-16,3 3-1 0,1-5 1 16,7-1-2-16,-3 2 0 15,2 0 0-15,-1 3 0 16,-3 1-2-16,-1-4 1 16,-1-1-2-16,-2 1 1 15,-1 0-6-15,-1-2 1 16,3 2-3-16,-5 0 0 15</inkml:trace>
  <inkml:trace contextRef="#ctx0" brushRef="#br0" timeOffset="3558.1787">561 4201 47 0,'-21'16'23'0,"1"54"-37"16,18-47 48-16,0 8-36 15,-4 11 0-15,2-1-2 16,0 2 1-16,0 6 4 16,-2 7 1-16,-2 0-3 15,2-15 0-15,-11 15 1 16,3-9 1-16,4-8 0 15,-2-3 0-15,6-5-1 16,0-6 0-16,4-7-4 16,8-7 0-16,4-6-7 0,6-6 1 15</inkml:trace>
  <inkml:trace contextRef="#ctx0" brushRef="#br0" timeOffset="3797.7387">927 5058 42 0,'-20'36'21'0,"6"-29"-42"16,14-7 36-16,2-7-29 16,-2-6 1-16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4T16:57:11.49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2123 33 38 0,'-19'48'19'0,"13"-31"-28"0,6-12 39 0,2 3-31 15,0 0 1-15,2 0-1 16,1 0 1-16,2-2-1 16,0-3 1-16,4-3-2 15,2-3 0-15,-3-3 1 16,1-4 0-16,0-2 0 16,-4-3 1-16,-3-1 0 15,-3-3 0-15,1 3 0 16,-2 0 0-16,0 5-3 15,2 0 0-15,0 5-1 16,1 2 0-16,1 4-2 16,1 5 1-16,2 3-1 15,1 3 0-15,1 2 1 0,1 3 1 16,3-2 3-16,-4-1 1 16,0-2 4-16,0-6 0 15,0-3 3-15,0-4 0 16,1-3 0-16,1-3 1 15,0-1-4-15,0-1 0 16,-2 2-2-16,0 3 1 16,-2 5-2-16,-4 4 1 15,1 5-1-15,-4 4 1 0,0 1-1 16,0 4 1-16,2-4-1 16,1-1 1-16,1-5-1 15,3 0 0-15,2-5-1 16,3-8 1-16,3-6-1 15,3 0 1-15,-2-5-1 16,0-3 0-16,-3 0 0 16,-1-2 0-16,-1 5 0 15,-4 2 0-15,-2 1-1 16,1 5 0-16,-3 0-2 16,3 3 1-16,1 4-4 15,0-1 0-15,2 1-5 16,2 5 1-16</inkml:trace>
  <inkml:trace contextRef="#ctx0" brushRef="#br0" timeOffset="585.7031">2659 186 36 0,'9'5'18'0,"16"-7"-21"0,-14 0 29 16,5 1-29-16,4-2 1 15,1-1-14-15,1 0 0 16,1-3 16-16,-1 1 0 0</inkml:trace>
  <inkml:trace contextRef="#ctx0" brushRef="#br0" timeOffset="375.3682">2672 11 30 0,'-4'-4'15'0,"26"-13"-15"15,-13 14 30-15,5 0-30 16,7-1 1-16,3 3 0 16,1-1 0-16,-2 1-4 15,0-1 0-15,1 0-7 16,-1 6 1-16</inkml:trace>
  <inkml:trace contextRef="#ctx0" brushRef="#br0" timeOffset="194.9895">2783 42 38 0,'-7'4'19'0,"1"12"-26"0,3-15 34 15,-5 6-28-15,0 0 1 16,0-2-5-16,1 2 0 16,2-3 0-16,1 0 0 15,4-3-5-15,-2-4 1 0</inkml:trace>
  <inkml:trace contextRef="#ctx0" brushRef="#br0" timeOffset="1200.3599">3173 33 31 0,'-7'-10'15'0,"-7"9"-14"16,8-1 28-16,-4 4-29 15,-6-1 0-15,-4 3 0 16,-5 3 1-16,0 5-1 16,0 0 0-16,3 1 0 15,2 1 0-15,2 4 0 16,6-4 1-16,1 1-1 16,4 1 0-16,7-4 0 0,7-1 0 15,4-3 0-15,5-3 1 16,4-2-3-16,5-1 0 15,2-4-3-15,-4-1 0 16,-1-2-2-16,-3 1 0 16,-3-1 0-16,-1 0 1 15,-5 0 4-15,-1 2 1 16,0 0 4-16,-1 1 1 16,-3 2 3-16,2 0 1 0,0-1-1 15,2-2 0-15,2-7-3 16,3-3 0-16,4-3-4 15,4-6 1-15,3 0-2 16,2-1 1-16,-2 3-1 16,-2 2 0-16,-3 2 1 15,-4 7 1-15,-5 4 1 16,-6 8 1-16,-5 8 0 16,-2 8 1-16,-5 5-1 15,-4 0 1-15,-1 3-3 16,-1 0 1-16,4-3-3 15,2-3 0-15,3-8-4 16,6-4 1-16,2-4-3 16,3-2 0-16,-2-3-4 15,1-1 0-15,1-1 0 16,-2 2 1-16</inkml:trace>
  <inkml:trace contextRef="#ctx0" brushRef="#br0" timeOffset="1381.1176">3254 135 25 0,'-9'-11'12'0,"11"9"-8"0,0-1 24 15,1 1-28-15,4 1 1 16,6-1-1-16,3-1 1 16,4 0-3-16,3 1 0 0,-2-1-5 15,1-2 1-15,1 2-3 16,-1-2 0-16</inkml:trace>
  <inkml:trace contextRef="#ctx0" brushRef="#br0" timeOffset="1757.0435">3530-50 34 0,'7'-2'17'0,"27"4"-20"0,-21-2 30 16,6 0-28-16,5 0 0 16,2-2-5-16,3 1 1 15,3-1 1-15,1-1 1 16,1 2-6-16,-4-1 0 0</inkml:trace>
  <inkml:trace contextRef="#ctx0" brushRef="#br0" timeOffset="1561.8933">3587 109 37 0,'-5'13'18'0,"-8"1"-27"15,11-7 37-15,1-1-30 16,-3-1 1-16,2-2-7 16,0-1 0-16,1-2 3 15,2-5 1-15</inkml:trace>
  <inkml:trace contextRef="#ctx0" brushRef="#br0" timeOffset="2355.981">3754 171 41 0,'0'8'20'0,"16"2"-24"16,-9-8 39-16,2-1-36 16,4-1 1-16,4 0-2 15,5-1 0-15,-1-3-1 16,5 1 0-16,-5-2-7 16,2-3 0-16,2 4-2 15,1-6 1-15</inkml:trace>
  <inkml:trace contextRef="#ctx0" brushRef="#br0" timeOffset="2130.8423">3827-10 28 0,'2'-6'14'0,"25"9"-13"15,-18-6 25-15,3 3-26 0,8-2 0 16,0 0 0-16,0 1 0 16,1-1-2-16,4-1 1 15,-2 1-3-15,-1 1 1 0,-4-1-6 16,-2 2 1-16</inkml:trace>
  <inkml:trace contextRef="#ctx0" brushRef="#br0" timeOffset="1936.3152">3911 90 31 0,'-14'21'15'0,"-6"9"-16"16,13-22 29-16,-2-1-28 15,2-1 0-15,0 0-4 16,0-1 1-16,0 0-1 16,1-4 0-16,4-2-5 15,1-1 0-15</inkml:trace>
  <inkml:trace contextRef="#ctx0" brushRef="#br0" timeOffset="3017.5463">4286 77 21 0,'-2'4'10'0,"-3"-9"-9"0,3 5 17 15,-2 3-17-15,-5 2 1 16,-3 0 3-16,-3-2 0 15,-15 10-5 1,5-1 1-16,5-1 3 16,2 1 1-16,6 0-2 15,3-1 1-15,3-1-2 16,5 0 1-16,4-2-3 16,6-4 1-16,4-4-1 15,3-3 1-15,0-3-1 16,0-2 1-16,-2-7-1 15,-1 0 0-15,-4-5 0 16,-4 3 0-16,1-4 0 16,-5 1 0-16,1 4 0 15,0 3 0-15,-2 3-1 16,0 4 0-16,0 6-1 16,0 3 0-16,0 5-2 15,2 3 1-15,0 4-1 16,-1-1 1-16,3 2 1 15,0-2 0-15,1-1 2 0,0-4 0 16,4-4 2-16,2-2 0 16,2-3 0-16,1-4 1 15,2-1 0-15,0-3 0 16,0 3 0-16,0 2 0 16,-1 1-1-16,-4 4 1 15,-3 1-1-15,-4 5 0 16,0 2 0-16,-1-2 0 15,1 0-1-15,1-4 1 0,4 0-1 16,4-8 0-16,6-5 0 16,-1-2 1-16,0-7-2 15,0 1 1-15,0-4-1 16,0-1 0-16,-4 1-2 16,-1 3 1-16,-2 2-2 15,-4 1 0-15,-2 2-4 16,-1 3 0-16,-3 2-6 15,1 2 0-15</inkml:trace>
  <inkml:trace contextRef="#ctx0" brushRef="#br0" timeOffset="-2358.7343">705-104 24 0,'-9'-2'12'0,"-9"2"-16"0,12 0 22 15,-1 0-18-15,-2 0 1 16,-5 2 0-16,-4 0 1 16,0 1-3-16,-3 1 1 15,-3 3 1-15,1 1 0 16,1 1 0-16,3 4 0 15,1 3 0-15,5 2 0 0,4 4 0 16,4-1 1-16,5-1 0 16,4 1 1-16,8-4-1 15,10-1 0-15,4-1 0 16,1-6 0-16,2-1-2 16,0 0 1-16,-1-3-4 15,1-3 0-15,1-1-4 16,-3 1 0-16,2-5-3 15,-6-2 1-15</inkml:trace>
  <inkml:trace contextRef="#ctx0" brushRef="#br0" timeOffset="-1907.1295">1084-2 25 0,'-7'-8'12'0,"4"3"-12"16,1 2 23-16,-4 0-23 0,-1 0 1 15,0 1-1-15,-2 2 1 16,-3 2-2-16,-3-1 1 16,-1 2 0-16,0 2 1 15,2 3-2-15,-2 3 1 16,-1 0 0-16,3 2 0 15,2 1 1-15,1 2 1 0,2-1-1 16,5 1 1 0,6 1 0-16,3-4 0 0,3-2 0 15,4-1 0-15,3-2-1 16,2-4 0-16,3-4-1 16,3-4 0-16,1-6 1 15,-3-3 0-15,-1-3-1 16,-4-4 0-16,-5-4 0 15,-6 1 1-15,-5 3-1 16,-5 2 0-16,-4 1-1 16,0 4 0-16,-2 5-2 15,0 3 1-15,2 4-3 16,2 2 0-16,2 2-5 16,3 2 1-16</inkml:trace>
  <inkml:trace contextRef="#ctx0" brushRef="#br0" timeOffset="-1246.0282">1204 138 25 0,'-3'3'12'0,"5"0"-12"0,-2-3 18 0,1-4-18 16,3-1 1-16,1-2-1 15,1-2 0-15,1-2-1 16,2-4 1-16,0-2 1 16,2-4 0-16,1 0 1 15,1 1 0-15,5-1 1 16,-1 4 0-16,1 2 0 16,-1 4 0-16,-5 3 0 15,-1 3 0-15,-2 7-2 16,-2 3 1-16,-5 3-2 15,-2 4 1-15,0 4-1 16,0-3 0-16,2-2 0 16,5-6 1-16,7-10-1 0,2-8 0 15,4-2-1-15,5-3 1 16,0-1-1-16,4-2 1 16,-2 1-1-16,-2 2 1 15,-6 7 0-15,-3 4 1 16,-7 9 0-16,-5 3 0 15,-8 4 0-15,-3 6 1 16,-2 2-1-16,0 9 0 0,0-1-1 16,0-1 1-16,2-2-2 15,2-4 1-15,3-9-2 16,2-2 0-16,0-6-3 16,4-2 1-16,-1-2-4 15,-1 1 0-15,2-1-3 16,1 0 1-16</inkml:trace>
  <inkml:trace contextRef="#ctx0" brushRef="#br0" timeOffset="-705.9637">1694 111 34 0,'-11'8'17'0,"14"-19"-20"0,1 6 33 16,1 0-30-16,2-3 0 16,2-5-1-16,0-2 0 15,2-5 0-15,2 3 1 16,-1 1-1-16,1 0 1 15,-3 3-1-15,-1 4 1 16,-1 4 0-16,-5 5 0 16,-1 3 1-16,0 8 1 0,-2 0-1 15,2 4 1-15,-1-4 0 16,5-3 0-16,3-5-1 16,1-8 1-16,10-6-2 15,3-3 0-15,3-4 0 16,0 2 0-16,-4 0-1 15,-2 5 1-15,-6 3 0 16,-3 5 0-16,-6 6 0 16,-7 5 1-16,-7 10 0 15,-3 4 0-15,-3 7 0 16,-2-4 0-16,0 1-1 16,1-4 1-16,6-4-3 15,2-7 1-15,3-2-3 16,3-6 1-16,2-3-3 15,4-1 0-15,-1-1-3 16,1 1 1-16,1-2-2 16,2 3 1-16</inkml:trace>
  <inkml:trace contextRef="#ctx0" brushRef="#br0" timeOffset="9172.035">4884 116 21 0,'-5'-5'10'0,"7"0"-7"0,1 2 11 0,4 0-14 15,2 1 1-15,6-3 0 16,6 1 0-16,4-1-2 15,8-2 1-15,-3-2-2 16,0-1 1-16,1 2-5 16,-2 4 0-16</inkml:trace>
  <inkml:trace contextRef="#ctx0" brushRef="#br0" timeOffset="10899.3897">5361 114 21 0,'-27'11'10'0,"9"5"-7"15,14-13 18-15,1 4-20 16,-1-2 1-16,4-2-1 16,2 0 1-16,3 0-3 15,4-1 1-15,4-1 1 0,1-1 0 16,4-1-1-16,4-1 1 16,1-1-2-16,0-2 0 15,8 2-2-15,1-2 1 16,-3-1-5-16,-1 3 1 15,-3-1-2 1,-3 3 1-16</inkml:trace>
  <inkml:trace contextRef="#ctx0" brushRef="#br0" timeOffset="10597.4272">5321-16 23 0,'-1'-5'11'0,"10"-2"-11"0,-6 4 18 15,2 0-18-15,4 0 0 16,2 0 0-16,4-1 0 15,2 1 0-15,5 0 0 16,5 0 0-16,3 0 0 16,4 1-1-16,0 1 0 0,-3-3-1 15,-3 1 0-15,-1 0-2 16,-2 0 1 0,-1 1-3-16,-5 1 0 0</inkml:trace>
  <inkml:trace contextRef="#ctx0" brushRef="#br0" timeOffset="10312.8562">5511-16 18 0,'-7'15'9'0,"0"-2"-7"0,5-10 13 0,-1 4-15 15,-5 2 0-15,3 1 0 16,0 1 1-16,-3 0-1 16,3-1 0-16,-2-1 0 15,2-1 1-15,-1-1-1 16,3-1 0-16,-3-1 0 15,3 1 1-15,-1-1-2 16,2 0 1-16,0-4-1 16,1 1 0-16,1-2-5 15,0 1 0-15</inkml:trace>
  <inkml:trace contextRef="#ctx0" brushRef="#br0" timeOffset="11349.1054">5726 178 14 0,'-3'1'7'0,"-6"6"-5"0,7-6 11 0,-2 1-13 16,1-2 0-16,-1 2 0 15,1-2 0-15,-1 0 0 16,2-2 1-16,0 0 1 16,2-1 0-16,0 3 1 15,2-3 0-15,2 0 1 16,-1 1 0-16,3 2 0 16,-1-1 0-16,0 1-1 15,1 0 0-15,-1 1-1 16,2 2 0-16,2 1-1 15,-1 0 0-15,0 0-1 16,1-1 0-16,6-2 0 16,1 1 1-16,2-1-1 15,0-2 1-15,0-2-1 0,0 0 0 16,-2-2 0-16,-2-3 1 16,-1-2-1-16,-1 2 0 15,-3-3 0-15,-2-2 0 16,0 1 0-16,-1-4 0 15,-3 1 0-15,-1 4 0 16,0 2-1-16,0 1 1 16,0 3-2-16,-1-1 1 15,-1 6-3-15,2 0 1 0,0 3-2 16,1 2 0-16,1 1-5 16,0 2 1-16</inkml:trace>
  <inkml:trace contextRef="#ctx0" brushRef="#br0" timeOffset="11874.3949">6049 101 22 0,'-6'-11'11'0,"12"5"-13"0,-4 3 23 0,1-2-21 15,2 0 1-15,4 0-1 16,6 1 1-16,4-1-2 16,5 0 1-16,-3-1 0 15,3 1 0-15,-1 2-1 16,-2-1 1-16,1 3-2 16,-2-2 0-16,-4 0-2 15,-2 1 0-15,-1-1-3 16,-3 3 1-16</inkml:trace>
  <inkml:trace contextRef="#ctx0" brushRef="#br0" timeOffset="11650.2362">6178 113 24 0,'2'4'12'0,"-6"4"-11"16,0-5 19-16,-1 2-20 15,0 2 0-15,-4 1 1 16,0-2 0 0,-6 3-2-1,3-1 1-15,1 0 0 16,4-1 0-16,0-2-1 16,0-1 1-16,1-1-3 0,3 1 0 15,1-3-4-15,0-1 1 16,2 0-1-16,0 0 0 15</inkml:trace>
  <inkml:trace contextRef="#ctx0" brushRef="#br0" timeOffset="12564.1745">6509-29 21 0,'-2'3'10'0,"2"-6"-10"15,0 4 19-15,-3 3-19 16,1 2 0-16,-2 2 0 16,1 5 1-16,-6-2-1 0,0 5 0 15,0 0 1-15,-4 1 1 16,1 1 0-16,-1-1 0 15,3-1 0-15,-3-2 0 16,2 1 0-16,2-1 1 16,2-1-2-16,0 0 1 15,2-2-2-15,-1 0 1 16,3-2-1-16,1 1 1 16,4-2-1-16,3 0 0 0,2-3 0 15,4-1 0-15,3 0 0 16,2-1 0-16,2-5-2 15,0 1 1-15,0-3-2 16,-2 0 1-16,0-3-3 16,2 1 1-16,-3-2-5 15,-3 2 0-15</inkml:trace>
  <inkml:trace contextRef="#ctx0" brushRef="#br0" timeOffset="12774.267">6522 128 24 0,'0'-4'12'0,"5"2"-14"16,-3 2 20-16,1-3-18 16,3 0 1-16,1 0-1 0,0-2 0 15,2 0-1-15,-2 0 0 16,2 0-2-16,0-1 0 15,-2 0-4-15,1 1 1 16</inkml:trace>
  <inkml:trace contextRef="#ctx0" brushRef="#br0" timeOffset="12969.3915">6532-13 22 0,'2'-2'11'0,"5"1"-11"0,-3-1 18 0,0 2-19 16,1-2 1-16,2-1-1 15,-2 2 0-15,6-3-3 16,0 1 1-16,3 0-3 16,2 1 0-16</inkml:trace>
  <inkml:trace contextRef="#ctx0" brushRef="#br0" timeOffset="13600.1285">6778 41 21 0,'-4'13'10'0,"-6"6"-10"0,2-13 19 15,1 4-17-15,-2 2 1 16,0 3 0-16,-1-3 0 16,-3 3-4-16,-1 1 1 15,1-4 2-15,1 1 1 16,1-3-1-16,2-2 0 16,2-2 0-16,1-1 0 0,1-2-1 15,1-1 1-15,3-2-1 16,1-4 0-16,1 0 0 15,3-3 0-15,3 1-1 16,2-4 0-16,5-4 0 16,4-5 0-16,4-2 0 15,-1 1 0-15,1 0 0 16,1 3 0-16,-1 3-1 16,-3 2 1-16,-1 6 0 15,-2 4 0-15,-3 4-1 16,-2 4 1-16,-4 4 0 15,-4 3 0-15,-1 1 0 16,-4-1 0-16,-1-2 0 16,-4-2 0-16,-1-1 0 15,0 0 0-15,-1-1 0 16,0 1 0-16,0-3 0 16,2-1 0-16,-1 1 1 15,1 0 0-15,2 0-1 16,-1-1 0-16,5 3 0 0,-1-1 1 15,2 0-2-15,3 2 1 16,3 0-1-16,1-1 0 16,2-2-2-16,0-2 0 15,2 0-1-15,-1-1 0 16,1-2-4-16,0 0 1 16,0 0-3-16,-6 0 1 15</inkml:trace>
  <inkml:trace contextRef="#ctx0" brushRef="#br0" timeOffset="14035.9082">6916 253 26 0,'-4'3'13'0,"4"3"-14"16,0-6 25-16,0 0-23 15,0 0 0-15,2-3 1 16,3-2 0-16,3 0-3 15,1-1 0-15,1-2 1 16,5-1 1-16,1-3-1 16,0 4 0-16,0 0 1 15,0 1 0-15,-2 0 0 16,-1 4 0-16,-2 0 1 16,-2 1 0-16,-2 4-1 15,0 1 1-15,-2 2-1 16,1 1 1-16,-1 0-2 0,1 1 1 15,-1-1-1-15,2 1 1 16,0-3-1-16,2 1 1 16,0-2-1-16,0 1 0 15,0-3 0-15,0-1 1 16,0-1-1-16,-2-3 0 16,2 1 0-16,-2-2 1 15,0-1-2-15,-1 0 0 16,1-2-3-16,-3 0 0 15,3 0-3-15,0-2 1 0,-2 4-5 16,1 1 1-16</inkml:trace>
  <inkml:trace contextRef="#ctx0" brushRef="#br0" timeOffset="14411.196">7292 187 17 0,'-4'15'8'0,"3"10"-4"15,-1-17 11-15,0 2-14 16,0-4 1-16,-1 0 0 15,-1 1 1-15,2-4-4 16,2-1 1-16,0-6 1 16,4-2 1-16,1-2-1 15,2-2 0-15,2-1-1 16,0-1 0-16,2-1-1 16,0-1 1-16,3-2-1 15,1 0 1-15,-3-2 0 16,6 2 1-16,-5 4 0 15,3 0 0-15,-4 3 0 0,3 2 0 16,-5 3-1-16,1 0 1 16,-2 6-1-16,-2 4 1 15,-1 4-1-15,-3 3 0 16,-1-1 0-16,-4 3 0 16,-1 4 0-16,-1 0 0 15,0 2 0-15,1-4 0 16,-1-1 0-16,1-2 0 15,-3-1-3-15,-1-2 1 0,0-1-6 16,0-1 1 0</inkml:trace>
  <inkml:trace contextRef="#ctx0" brushRef="#br0" timeOffset="14660.9024">7328 211 24 0,'0'-6'12'0,"5"1"-9"16,-1 3 18-16,3 1-21 16,0 1 1-16,2 0-1 15,4 0 0-15,-1 1-1 16,1 1 1 0,6-4-2-1,1-1 0-15,-2 0-4 16,5-2 0-16,-5 1-1 15,4 0 0-15</inkml:trace>
  <inkml:trace contextRef="#ctx0" brushRef="#br0" timeOffset="14937.7141">7821 12 28 0,'3'3'14'0,"3"16"-19"0,-6-14 29 15,-6 3-22-15,1 5 1 0,-6 4 0 16,-3 3 1-16,3-3-6 16,-3 2 1-16,-1 2 2 15,3-2 1-15,1 0-2 16,2 0 0-16,0-1 0 16,4-1 0-16,3 2 0 15,4-3 0-15,1-3 0 16,3 1 0-16,3-2 0 15,3-6 0-15,6-1-2 16,2-4 1-16,3 1-4 16,-1-2 0-16,-3-5-4 15,-4 0 0-15</inkml:trace>
  <inkml:trace contextRef="#ctx0" brushRef="#br0" timeOffset="26931.3083">1308 1060 28 0,'-14'16'14'0,"5"-5"-14"0,7-9 28 16,0-1-28-16,1-1 0 16,-1 0 0-16,2 0 1 0,3-4-1 15,3-6 0-15,3-1 0 16,5-5 0-16,2-3 0 16,8-7 0-16,1-4 0 15,0-2 0-15,0 4 0 16,-4 0 0-16,-1 6 0 15,-2 5 1-15,-4 4 0 16,1 5 0-16,-5 5 0 16,-1 4 0-16,-2 9 0 15,1 4 0-15,-5 5-1 16,1 5 0-16,-2 3 0 16,-1-4 0-16,-1-1 0 15,0-1 1-15,0-2-1 16,-1-2 0-16,-3-2-1 15,0-3 0-15,1 3-2 16,-3-6 0-16,3 4-3 0,-1-7 1 16,1 1-5-16,1-6 1 15</inkml:trace>
  <inkml:trace contextRef="#ctx0" brushRef="#br0" timeOffset="27140.6437">1450 972 23 0,'-16'2'11'0,"16"-2"-10"0,0 0 18 0,0 0-19 15,5 2 1-15,0-2 0 16,3 1 1-16,-1 1-3 16,2-2 1-16,0 0-1 15,1 1 1-15,1-1-7 16,2 0 1-16,-1 2-1 15,-1-4 0-15</inkml:trace>
  <inkml:trace contextRef="#ctx0" brushRef="#br0" timeOffset="27516.7021">1869 952 18 0,'-2'-7'9'0,"-1"-1"-8"0,1 5 15 15,-2 2-14-15,-1 1 1 16,-4-2 0-16,-2 5 1 16,-1-1-4-16,-1 3 1 15,-1 1 3-15,-2 5 0 16,-2-1-1-16,0 1 0 15,0 0-1-15,2 2 1 16,3-1-2-16,1 0 0 16,5-1 0-16,3 0 0 0,6-2-1 15,1-1 1 1,5-3-1-16,4-2 1 0,2-1-2 16,3-2 1-16,0-2-3 15,3 1 0-15,2-1-2 16,3-1 0-16,3 0-6 15,5-2 1-15</inkml:trace>
  <inkml:trace contextRef="#ctx0" brushRef="#br0" timeOffset="25774.7423">837 785 17 0,'-5'-2'8'0,"-2"-3"-3"0,3 4 8 15,-3-1-12-15,-4 0 0 16,-1 2 0-16,-3 0 0 16,1 0-1-16,-4 0 0 15,0 0 1-15,0 2 1 16,0 0-1-16,0-1 0 16,2 1 0-16,-2 1 1 15,4 2-2-15,3-1 1 16,2 1-1-16,4 0 1 15,5 3 0-15,3 3 0 0,5 2-1 16,2 3 1 0,5 1 0-16,4 2 0 0,3 4 0 15,3-3 1-15,0-2-2 16,-2-2 1-16,-5-3 0 16,-3-2 0-16,-3-2 0 15,-3-1 0-15,-5-1 0 16,-4-3 0-16,-7 0 0 15,-6-1 1-15,-1-2-1 16,-4 1 1-16,-2 0-2 16,0-2 1-16,1 1-1 15,-5-1 1-15,-1 0-1 16,2 0 0-16,1 0-1 16,5 2 1-16,4-1-1 15,2 1 0-15,6 0-3 16,3-1 0-16,4 1-3 15,3-2 0-15,6-2-2 0,3 1 0 16</inkml:trace>
  <inkml:trace contextRef="#ctx0" brushRef="#br0" timeOffset="26466.5091">1083 909 22 0,'-4'-8'11'0,"2"6"-9"15,2 2 18-15,-2 2-20 16,1 4 0-16,-1 2 0 16,-4 3 1-16,-1 2-1 15,0 3 0-15,2-2 2 16,-4 2 0-16,2 2 0 16,-2-1 1-16,2-1-1 15,-1-3 1-15,3 0 0 16,0-4 0-16,-1-4-2 15,1-2 1-15,1-3-1 16,2-5 1-16,2-4-2 0,4-4 0 16,3-6 0-16,2-7 0 15,6-9 0-15,4-1 0 16,5-2 0 0,2 3 0-16,-1 3 0 0,-1 5 1 15,-1 1-2-15,0 5 1 16,-1 6 0-16,-1 8 0 15,-1 6 0-15,-2 2 0 16,2 4 0-16,-4 3 1 0,0 3-1 16,-5 0 1-16,-4 0-1 15,-4-1 1-15,-6-1 0 16,-3-2 0-16,-3-1-1 16,-5 1 1-16,-4-3-1 15,-1 0 1 1,-17 3-1-1,2-2 0-15,0 3-2 16,5-1 1-16,9-3-3 16,4 0 1-16,5-1-3 15,2-2 1-15,11 3-4 16,5 0 1-16,8-2-2 16,4-1 1-16</inkml:trace>
  <inkml:trace contextRef="#ctx0" brushRef="#br0" timeOffset="27876.9612">2201 848 28 0,'-11'-1'14'0,"-14"10"-10"16,21-6 24-16,-3 5-27 16,0 2 1-16,-2 3-1 15,-2 4 1-15,-1 1-3 16,-1 1 0-16,2-2 1 0,0-1 1 16,1 0-2-16,1 0 1 15,2 0-1-15,1-2 1 16,3-1 0-16,1 3 1 15,2-5-1-15,2 0 0 16,1-1 1-16,4-4 0 16,4-4-1-16,2-1 1 15,3-4-2-15,4-2 1 0,1-1-3 16,4-3 1-16,0-1-3 16,0-1 0-16,-1-2-4 15,-3 0 0-15,-1-1-1 16,-4 3 1-16</inkml:trace>
  <inkml:trace contextRef="#ctx0" brushRef="#br0" timeOffset="28206.6154">2140 829 20 0,'-8'-14'10'0,"17"7"-4"0,0 3 15 15,6-1-20-15,8-2 1 16,4 0 1-16,3-1 0 16,4 0-4-16,0 1 0 15,8-1 0-15,1-1 1 0,-2 1-8 16,-5 3 1-16</inkml:trace>
  <inkml:trace contextRef="#ctx0" brushRef="#br0" timeOffset="28043.0305">2224 966 17 0,'-23'5'8'0,"1"-5"-9"16,18 0 15-16,3 0-13 15,-1 1 1-15,5-1 0 16,5 0 0-16,-3 0-3 15,4 0 1-15,0-3-1 16,2 2 1-16,-2-4-5 16,1 0 0-16</inkml:trace>
  <inkml:trace contextRef="#ctx0" brushRef="#br0" timeOffset="29588.2343">2448 1167 25 0,'-2'6'12'0,"22"-3"-11"0,-11-6 17 0,3-5-18 16,4-1 0-16,2-4 1 16,2-1 0-16,1-4 0 15,4-1 1-15,2 0 0 16,6-5 1-16,1-3-1 15,3-2 1-15,-4 0-1 16,-1-2 0-16,-4 2-2 16,-1 0 1-16,-3 5-2 15,-7 4 0-15,-2 4-4 16,-4 3 1-16,-4 5-5 16,-4 3 0-16</inkml:trace>
  <inkml:trace contextRef="#ctx0" brushRef="#br0" timeOffset="30128.5729">3277 748 26 0,'-2'0'13'0,"-7"14"-14"15,6-9 19-15,-4 5-18 16,-2 4 0-16,-4 8 1 16,-3 5 0-16,0 4-1 15,-7 4 0-15,-2-2 0 0,0 0 1 16,-4-1 1-16,4 0 0 15,3 2 0-15,4-11 0 16,4 0 0-16,3-7 0 16,6-5 0-16,3-6 0 15,7-4-2-15,8-7 1 16,3-2-2-16,6-2 1 16,-3 1-3-16,3-1 1 0,-1 1-3 15,1 1 0-15,-2 1-5 16,-1 3 1-16</inkml:trace>
  <inkml:trace contextRef="#ctx0" brushRef="#br0" timeOffset="30579.5031">3532 974 22 0,'-9'-6'11'0,"-9"12"-8"15,12-4 16-15,-4-1-19 16,-3 4 1-16,-3 1-1 16,-4 1 0-16,-1 1 0 15,-1 1 0-15,3 2 0 16,1 2 1-16,2 1-1 15,3 4 1-15,4-2 0 0,5 0 1 16,8-3 0-16,3-4 0 16,6-2-1-16,3-3 0 15,2-5 0-15,1-4 1 16,1-5-2-16,0-1 1 16,0-3-1-16,-4 0 0 15,-4-2 0-15,-3-2 0 0,-3 1-1 16,-5 1 1-16,-2 0-2 15,-3 1 1-15,-1 3-1 16,-1 5 0-16,1 3-2 16,-1 0 1-16,1 4-2 15,2 4 0-15,1-1-2 16,4 1 0-16</inkml:trace>
  <inkml:trace contextRef="#ctx0" brushRef="#br0" timeOffset="30924.1346">3838 961 26 0,'5'-6'13'0,"-1"-7"-16"16,-8 10 25-16,1 1-23 15,-3 1 1-15,-1 1 0 0,-4 1 1 16,-1 1-1-16,-2 4 0 16,-3-1 0-16,1 5 1 15,-2 1-1-15,1 0 1 16,0 0 0-16,1 0 1 16,7 0-1-16,4 1 1 15,3-3-1-15,6 1 0 16,1-1 0-16,6-1 0 15,5-1-4-15,0-3 1 16,4-2-4-16,0 0 1 16,3-4-4-16,0-1 1 0</inkml:trace>
  <inkml:trace contextRef="#ctx0" brushRef="#br0" timeOffset="31223.2893">3931 1060 24 0,'-2'8'12'0,"4"-2"-11"16,0-4 22-16,2-2-23 15,1-2 1-15,2-1-1 16,6-3 1-16,-1-4-2 16,6-1 1-16,2-3 0 15,1-2 0-15,4-3-1 16,2-2 1-16,0 2 0 16,-2 1 0-16,-5 6 1 15,-4 4 1-15,-5 6 0 16,-4 2 1-16,-4 6-1 15,-1 2 1-15,-4 4-2 0,1 4 1 16,-3-2-2-16,1 2 1 16,-1 0-4-16,2-2 1 15,2-1-2-15,-2-2 1 16,2-2-4-16,0 1 1 16,0 0-4-16,0-2 1 15</inkml:trace>
  <inkml:trace contextRef="#ctx0" brushRef="#br0" timeOffset="31420.3993">4014 1023 28 0,'8'-3'14'0,"14"3"-19"15,-15 0 26-15,2 2-24 16,4-2 0-16,3 0-11 16,5 0 0-16</inkml:trace>
  <inkml:trace contextRef="#ctx0" brushRef="#br0" timeOffset="31630.0114">4402 998 36 0,'-10'24'18'0,"4"-13"-26"0,3-6 33 16,-1 1-28-16,-1 2 0 15,-1 0-5-15,1-2 0 16,1-2 5-16,1-1 0 15</inkml:trace>
  <inkml:trace contextRef="#ctx0" brushRef="#br0" timeOffset="31839.6609">4363 864 26 0,'14'-5'13'0,"24"4"-13"16,-24 1 20-16,2 0-20 16,4 0 0-16,3-2-4 15,-1 2 1-15,-1 0-2 16,3 0 0-16,-1 2-2 16,2-2 0-16</inkml:trace>
  <inkml:trace contextRef="#ctx0" brushRef="#br0" timeOffset="32439.4958">4705 1030 24 0,'-4'3'12'0,"8"11"-12"0,0-11 23 16,1 2-23-16,6 0 0 15,0-2-1-15,3 0 0 16,0 1-1-16,2-3 0 16,4 1-5-16,2-2 0 0</inkml:trace>
  <inkml:trace contextRef="#ctx0" brushRef="#br0" timeOffset="32264.1583">4727 944 25 0,'16'-11'12'0,"30"9"-11"16,-33 0 22-16,3 2-23 16,2 0 1-16,2-1-1 15,-1-1 0-15,6 2-2 16,-3-1 1-16,-2-1-5 16,-4 2 0-16,-2 0-2 15,-1 0 1-15</inkml:trace>
  <inkml:trace contextRef="#ctx0" brushRef="#br0" timeOffset="32020.4533">4843 917 19 0,'0'14'9'0,"-9"2"-7"0,5-10 17 16,-1 5-19-16,-4 2 0 16,-2 0 0-16,-1 0 0 15,-1-2-1-15,3-2 1 16,1-1-2-16,0-1 1 15,1-2-5-15,3-4 0 16</inkml:trace>
  <inkml:trace contextRef="#ctx0" brushRef="#br0" timeOffset="32950.9332">5112 1000 26 0,'-16'7'13'0,"-4"6"-13"16,15-10 21-16,-3 4-21 15,1 1 0-15,2 0-1 16,1 3 0-16,4-3 1 15,4-2 0-15,3-3-1 16,2-3 1-16,2-3-1 16,-1-3 1-16,3-4 0 15,0-2 0-15,-1-4 2 0,1 0 0 16,-3-3 0-16,1 1 1 16,0 1 0-16,0-1 1 15,-1 5-2-15,1 4 1 16,2 4-2-16,1 5 0 15,2 2-1-15,-3 4 1 16,-1 2-2-16,1 3 1 16,-1 5 0-16,-1-2 0 0,0 1 0 15,-2 1 0-15,0-1 0 16,0 1 0-16,0 2 0 16,0-1 0-16,0 3 0 15,1-5 0-15,3 0 0 16,-1-2 0-16,3-2 0 15,-1-3 0-15,0-4 0 16,-1-4 0-16,3-3-3 16,0-5 0-16,-3-4-4 15,-4-3 0-15,-2-1-3 16,-2 0 1-16</inkml:trace>
  <inkml:trace contextRef="#ctx0" brushRef="#br0" timeOffset="2.42932E6">1314 1906 26 0,'-10'16'13'0,"-3"0"-12"0,11-11 21 0,-1 1-20 15,-1-1 0-15,1 0 1 16,1-4 0-16,0 1-5 15,2-2 1-15,0-7 2 16,4-2 1-16,1-5-2 16,2-6 1-16,4-2-1 15,0-5 0-15,1 0 0 16,4 2 1-16,0 1 0 16,1 5 0-16,-3 3 1 15,-2 3 0-15,-1 5 0 16,-2 5 0-16,-2 4-1 15,-1 4 1-15,-3 3-1 16,-1 3 1-16,0 4-2 16,0-1 0-16,-1-1 0 0,3-7 1 15,0-4-1-15,3-6 0 16,2-2 0-16,1-4 0 16,1-2 0-16,2-3 0 15,-1 1-1-15,1 1 1 16,-1 2-1-16,-1 0 1 15,-2 1 0-15,-2 7 0 16,0 0 0-16,-1 3 1 0,-1 3-1 16,1 4 1-16,-1 1-1 15,0 1 0-15,1 2 0 16,-3 0 1-16,1 4-2 16,-1 2 1-16,3 6 0 15,-4-1 0-15,-1 0 0 16,-1 2 0-16,0-2-1 15,0-4 1-15,2-4 0 16,0-3 1-16,0-3-1 16,1-1 0-16,5-6 0 15,2-5 1-15,3-8-1 16,3-7 0-16,2-6 0 16,2-4 1-16,-1-4-2 15,-1 2 1-15,0 1-1 16,-2 2 1-16,-1 2-1 15,-3 2 1-15,-1 5-1 16,-2 5 0-16,-2 6 0 16,-2 6 1-16,-1 7-1 0,-2 3 1 15,-2 1 0-15,0 7 0 16,0 2 0-16,0 11 1 16,0-1-1-16,0 1 0 15,-2-2 0-15,2-2 1 16,-2-2-1-16,0-4 0 15,1-5-1-15,-1 1 0 16,-2-3-2-16,1-2 0 0,-1-4-2 16,0-1 0-16,1-3-6 15,-1-1 1-15,-1 1 0 16,1-4 1-16</inkml:trace>
  <inkml:trace contextRef="#ctx0" brushRef="#br0" timeOffset="2.42966E6">1714 1908 28 0,'-14'-2'14'0,"14"-7"-14"16,0 9 30-16,3-4-29 16,4 0 1-16,4-3 0 15,3-2 0-15,3-6-3 16,1-1 1-16,1 4 0 16,1-3 0-16,-2 4-3 15,-2 3 1-15,-2 2-2 16,-3 1 1-16,0 5-1 15,-6 6 0-15,-1 4 2 16,-2 3 0-16,-2 1 3 16,0 0 1-16,0 1 1 15,1-3 1-15,3 1-1 0,-1-5 1 16,1 0-1-16,1-3 0 16,4-2-2-16,4-3 0 15,-1-3-1-15,1 0 0 16,0 0-3-16,-1-2 1 15,1-3-3-15,-1 0 1 16,1 0-6-16,-1-3 1 0</inkml:trace>
  <inkml:trace contextRef="#ctx0" brushRef="#br0" timeOffset="2.43034E6">2079 1594 31 0,'-7'-6'15'0,"20"10"-12"15,-6-4 31-15,6 4-33 16,3 0 0-16,9 8 1 16,5 2 0-16,2 0-3 15,1 4 0-15,-3 2 2 16,1-1 0-16,-3 9-2 16,-3-3 0-16,-5 1 0 15,-4-3 0-15,-7 1 0 16,-5 0 1-16,-6-5-1 15,-5-3 1-15,-9-5 0 16,-4-1 0-16,-12-5-1 16,-1-4 1-16,-2-1-4 15,-1-1 1-15,5-2-1 0,4-1 0 16,6 4-4-16,7 2 1 16,1 0-2-16,8-1 0 15</inkml:trace>
  <inkml:trace contextRef="#ctx0" brushRef="#br0" timeOffset="2.42988E6">2201 1712 29 0,'-2'6'14'0,"-6"12"-11"16,6-14 23-16,-4 6-25 16,1 4 0-16,0 2 0 15,-1 2 0-15,1-2-2 16,1-4 1-16,1 0-1 16,1-4 0-16,2-2-3 15,0-4 0-15,2-7-4 16,-1 2 0-16,3-1-2 15,-2 1 1-15</inkml:trace>
  <inkml:trace contextRef="#ctx0" brushRef="#br0" timeOffset="2.42687E6">709 1521 17 0,'-9'5'8'0,"5"-12"-2"15,4 6 9-15,-1 2-15 16,-1 1 1-16,0 1 0 16,0 3 1-16,0 1-2 15,1 1 0-15,-3 3 1 16,0 3 1-16,-1 4-1 15,0 1 1-15,-2 1-2 16,-1 3 1-16,1 1-1 16,0 3 1-16,-2-2-1 15,2-1 1-15,-2 0-1 16,4-5 0-16,-1-5 0 16,1-1 0-16,1-7 0 0,2-2 0 15,2-3-3-15,2-6 1 16,2 1-5-16,1-3 0 15</inkml:trace>
  <inkml:trace contextRef="#ctx0" brushRef="#br0" timeOffset="2.42764E6">675 1519 19 0,'-2'-1'9'0,"2"-7"-7"15,0 3 11-15,2 0-12 16,0 0 0-16,-1-1 0 0,3 0 1 15,0-2-3-15,1-2 1 16,0 2 1-16,3-2 1 16,-1 4-1-16,0 0 1 15,2 1-1-15,0 0 0 16,2 4 0-16,1-1 0 16,4 2 0-16,2 2 0 15,2 2 0-15,1 4 1 16,4 2-1-16,-1 3 1 0,-3 4-1 15,1 4 1-15,-1 1-1 16,-1 2 1-16,-4 3-2 16,-3-3 1-16,-4-2-1 15,-4 1 1-15,-3-1 0 16,-6 0 1-16,-3 4-1 16,-2-6 1-16,-5 3-1 15,-4 1 0-15,-4-4 0 16,-3-2 0-16,0-4-1 15,2-3 0-15,-2-1 0 16,1-1 1-16,3-4-1 16,1 0 0-16,2-2 0 15,2 0 1-15,0-1-2 16,2-2 1-16,-1 0-2 16,5-3 1-16,-1 1-2 15,4-1 0-15,1 1-3 16,1 1 1-16,3-1-4 15,4 1 1-15,0 2-1 0,1-1 1 16</inkml:trace>
  <inkml:trace contextRef="#ctx0" brushRef="#br0" timeOffset="2.42835E6">1205 1672 18 0,'2'-3'9'0,"3"3"-5"15,-3 0 15-15,2-2-18 16,-3-1 0-16,-1 3 0 16,-1-3 1-16,-1 1-3 15,0-1 1-15,0 0 1 16,-1 1 0-16,-1 2-1 15,-3 0 0-15,-2 0 0 0,-2 2 1 16,-1 1-1-16,-4 2 0 16,1 0 1-16,1-1 0 15,0 1 1-15,3 0 1 16,2 1-1-16,2 1 1 16,3 1-1-16,2-4 1 15,4 1-2-15,2 0 1 16,1 0-2-16,-1-2 0 15,3 0 0-15,-2 0 1 0,-1 1-1 16,-1 0 1-16,-6 1-1 16,-1 0 0-16,-1 4 0 15,0 1 1-15,-1-2-2 16,-1 1 1-16,2 3 0 16,-1-6 0-16,3 2 0 15,-1 0 1-15,2 0-1 16,2 1 1-16,0 1 0 15,2 1 0-15,0-1-1 16,0-2 1-16,1 0-1 16,1 1 0-16,1-4-2 15,4-2 1-15,0 0-2 16,0-3 0-16,2 0-2 16,0-1 0-16,1-4-5 15,-1-1 0-15</inkml:trace>
  <inkml:trace contextRef="#ctx0" brushRef="#br0" timeOffset="2.43418E6">3518 1693 27 0,'-18'-2'13'0,"13"2"-15"15,5 0 24-15,0 0-22 16,5-1 1-16,2-3 0 15,6-2 1-15,3-2-3 16,5-2 0-16,6-2 1 0,6-1 0 16,-1-3-3-16,0 2 1 15,-1-1-6-15,-3 6 0 16</inkml:trace>
  <inkml:trace contextRef="#ctx0" brushRef="#br0" timeOffset="2.43397E6">3572 1712 21 0,'3'3'10'0,"1"13"-5"0,-4-11 13 16,0 1-17-16,0 4 0 0,-2 4 0 16,0 3 0-16,-1 3-2 15,1-1 1-15,-2-2-1 16,3-1 1-16,-1-5-5 16,2-3 1-16,0-5-3 15,0-3 0-15</inkml:trace>
  <inkml:trace contextRef="#ctx0" brushRef="#br0" timeOffset="2.43472E6">3867 1701 30 0,'-9'9'15'0,"-5"18"-13"16,12-19 26-16,-3 7-28 15,0 4 1-15,-3 1 0 16,1 1 0-16,0-3-2 16,2-1 1-16,-1-4 0 15,3-7 1-15,1-6-1 16,0-5 1-16,2-6-2 16,2-9 1-16,2-1-1 15,1-3 1-15,4-1-1 16,2-4 1-16,1-1-1 15,2-4 1-15,4 6 0 16,2 4 0-16,-2 1 0 0,2 9 1 16,1 4 0-16,-3 7 1 15,0 5-1-15,-2 7 1 16,0 4-1-16,-3 3 0 16,-2-2-1-16,-4-2 1 15,-2-3-2-15,-3-1 0 16,-2-2-2-16,-4-1 0 15,-3-3-2-15,-7-4 1 16,-2 2-2-16,-8 0 1 0,1 0 1 16,2 3 0-16,1 1 1 15,0 0 1-15,4 3 1 16,4 1 1-16,1 3-3 16,2-2 1-16,2 1-3 15,3 0 0-15</inkml:trace>
  <inkml:trace contextRef="#ctx0" brushRef="#br0" timeOffset="2.43511E6">4061 1842 30 0,'-4'20'15'0,"6"-5"-14"0,0-10 29 16,-2 2-31-16,0-4 1 15,0-2 0-15,2 1 0 16,1-5 0-16,1-5 0 16,1-7-2-16,2-5 0 15,4-3-1-15,2 0 1 16,1-1-1-16,2 5 1 15,-2 3 2-15,3 3 0 16,-7 5 2-16,1 3 1 16,-2 7 1-16,0 4 0 0,-2 7 0 15,-1 9 0-15,-3 2-2 16,1 2 0-16,-1 2-2 16,-1-2 0-16,0-7-5 15,0-5 0-15,-1-4-6 16,1-6 0-16</inkml:trace>
  <inkml:trace contextRef="#ctx0" brushRef="#br0" timeOffset="2.43532E6">4084 1866 30 0,'-16'-3'15'0,"14"6"-11"15,2-3 22-15,0 0-26 16,4 0 0-16,1-1 0 16,2-1 0-16,2-1-3 0,2 1 1 15,0-1-6-15,1 2 0 16,4-4-2-16,1-2 1 16</inkml:trace>
  <inkml:trace contextRef="#ctx0" brushRef="#br0" timeOffset="2.43568E6">4459 1771 33 0,'-24'-2'16'0,"-3"1"-20"15,20 4 33-15,-2 0-29 16,0 3 0-16,-1 4 0 16,1 1 0-16,1 3 0 15,3 4 0-15,3 1 0 16,2 2 0-16,4-1 0 15,3-5 0-15,2-3-1 16,4 0 1-16,-1-4-2 16,4-2 1-16,4-1-5 15,0-4 1-15,-1-4-4 0,1-2 0 16</inkml:trace>
  <inkml:trace contextRef="#ctx0" brushRef="#br0" timeOffset="2.43339E6">2998 1702 8 0,'4'-5'4'0,"0"2"-3"16,-4 3 5-16,1-1-5 15,-1 1 1-15,0 0 1 0,2-3 0 16,-2 3-4-16,0 0 1 15,0 0 2-15,-2-2 0 16,1 0 0-16,-3 1 0 16,-1 1-1-16,-2 0 0 15,-2 0 0-15,-2 1 1 16,0 3-1-16,-1 2 1 16,-5 5-1-16,-1-1 1 15,-3 6-1-15,1 1 1 16,-1 7-1-16,1 0 1 0,2 1-1 15,4 4 1-15,3-4 0 16,4-4 0-16,3-3 0 16,10-2 1-16,6-4-2 15,6-4 1-15,4-3 0 16,5-3 0-16,7-4-2 16,-2-4 1-16,7-5-1 15,1-4 1-15,-3-2-2 16,-4-4 1-16,-7 0-1 15,-6-3 1-15,-6 5-1 16,-8 2 1-16,-10 1-1 16,-8 2 1-16,-6 1 0 15,-2 2 0-15,0-1 0 16,1 3 0-16,1 1 0 16,5 2 0-16,2 1-1 15,4 2 1-15,4 1-2 16,3 2 1-16,1 2-5 15,3 1 1-15,1 0-4 0,1 2 1 16</inkml:trace>
  <inkml:trace contextRef="#ctx0" brushRef="#br0" timeOffset="2.43376E6">3301 1709 23 0,'0'-13'11'0,"-2"11"-8"0,2 2 19 0,-1 2-20 15,-3 4 0-15,-1 2 0 16,-1 2 1-16,-1 1-4 16,0 5 1-16,2 3 1 15,-1 2 1-15,3-4-2 16,3 1 1-16,3-4-1 15,4-1 1-15,2 0-1 16,4-6 0-16,7-2 0 16,1-2 1-16,2-6-1 15,3-5 1-15,-5-1-1 16,2-7 0-16,-5 0 0 16,-2 0 1-16,-1 2-1 15,-5 1 0-15,-1 0-2 16,-3 2 1-16,-3 1-3 15,1 1 0-15,-2 1-6 0,-2 2 1 16</inkml:trace>
  <inkml:trace contextRef="#ctx0" brushRef="#br0" timeOffset="2.43612E6">4672 1764 34 0,'7'-1'17'0,"9"-4"-22"16,-11 3 30-16,4 1-25 0,4-1 0 16,1 2-4-16,1 0 0 15,-1 0-3-15,-3 2 1 16,-2 4-3-16,-4-1 1 15</inkml:trace>
  <inkml:trace contextRef="#ctx0" brushRef="#br0" timeOffset="2.43591E6">4740 1772 30 0,'-7'8'15'0,"-4"7"-16"0,7-7 26 0,1 1-25 16,-1 4 0-16,-1 1-1 15,1 4 1-15,1-6-3 16,-1 1 0-16,0-3-6 16,1-4 1-16</inkml:trace>
  <inkml:trace contextRef="#ctx0" brushRef="#br0" timeOffset="2.4363E6">4713 1932 30 0,'-4'3'15'0,"12"-2"-11"0,-1-2 31 0,2-4-35 15,3 0 0-15,3-1 0 16,1-1 1-16,3 3-2 15,-1 1 1-15,0-1-4 16,-2 1 1-16,-1 2-2 16,-5 1 0-16,1 1-6 15,-2-1 1-15</inkml:trace>
  <inkml:trace contextRef="#ctx0" brushRef="#br0" timeOffset="2.43672E6">5102 1819 23 0,'9'-2'11'0,"-9"-3"-10"15,0 5 15-15,-2 2-15 0,-2-1 0 16,1 1 1-16,-6 3 0 16,0 1-3-16,-7 2 1 15,1 2 1-15,-1 4 0 16,2 0 0-16,0 5 0 15,1-3 0-15,2 0 1 16,6 2 0-16,1-2 0 16,6-2 0-16,2-1 1 15,1-4-1-15,4 1 0 0,5-5-2 16,1-2 1-16,-3-3-2 16,1-2 1-16,-4-1-2 15,-2-2 1-15,-3-1 0 16,-6 1 0-16,0 0 0 15,-3 2 1-15,-1 0 1 16,-1 0 0-16,3 0 0 16,3 1 0-16,1 2 0 15,9-3 1-15,1-4-2 16,6 1 1-16,1-5-3 16,-1 1 0-16,-2-1-8 15,0 0 1-15</inkml:trace>
  <inkml:trace contextRef="#ctx0" brushRef="#br0" timeOffset="2.43908E6">6426 1731 33 0,'-25'16'16'0,"1"-7"-16"0,15-7 26 16,-3 3-27-16,-4 1 1 16,1 4-1-16,1-4 1 15,3 4 0-15,1 1 0 31,11 9 1-31,7 6 1 0,6-2-1 16,2-2 1-16,0 0-1 16,4 1 1-16,-1-4-1 15,-4-3 1-15,-3-2-2 16,-4 0 1-16,-8-1-1 16,-2-5 1-16,-7 2-1 15,-6-4 0-15,-2-3 0 16,-5 0 0-16,-1-1-1 15,-6 0 1-15,2-1-1 16,2 2 0-16,2 2 0 16,3 0 0-16,4 1-1 15,9-2 0-15,5-3-5 16,6-2 1-16,5-3-4 16,9-2 1-16</inkml:trace>
  <inkml:trace contextRef="#ctx0" brushRef="#br0" timeOffset="2.43948E6">6571 1903 35 0,'-11'6'17'0,"0"-4"-19"0,8 1 31 16,-4 0-29-16,-2 4 0 15,-2 1 0-15,0 1 1 0,2 2-1 16,4 2 0-16,3 0 0 16,6 0 1-16,5 1-1 15,1-1 0-15,3-1 0 16,1-7 0-16,2-2 0 16,0-3 0-16,1-3-1 15,-1-2 1-15,-4-3-1 16,-3-1 1-16,-2-1-1 15,-5 1 1-15,-2 2-1 16,-5 3 1-16,-4-1-1 16,0 0 1-16,-2 3-3 15,4 1 1-15,0 1-2 16,1 0 1-16,3 0-2 16,3 0 1-16,3 0-4 15,5-2 1-15,4 1 0 16,1-3 0-16</inkml:trace>
  <inkml:trace contextRef="#ctx0" brushRef="#br0" timeOffset="2.44001E6">6750 1965 30 0,'-5'8'15'0,"-4"2"-15"0,5-6 32 16,-1 3-31-16,-2 4 0 15,-1 0 0-15,-2 5 1 16,6-2-3-16,0 2 1 15,3 2 0-15,4-4 1 16,6-1-1-16,6-2 1 0,1-2-3 16,3-4 1-16,1-5 0 15,0-5 0-15,-2-2-1 16,1-5 1-16,-2 0 0 16,-3-1 1-16,-3-1 0 15,-4-1 0-15,-2 1-1 16,-1 1 1-16,-2 2 0 15,-2 1 0-15,0-1-3 16,0 2 1-16,1 1 0 16,3 1 0-16,1 1 0 15,2 1 0-15,2 2 2 16,2 0 1-16,5 1 1 16,-1 4 1-16,4 1 0 15,-3 0 1-15,-1 0-1 16,-1 2 0-16,-5 0-3 15,-2 0 1-15,-1 0-2 16,-3-2 0-16,-1 0-1 0,-2 0 0 16,-2 2-1-16,-1 1 1 15,-3 1 1-15,4 4 0 16,-1 2 1-16,-1 1 1 16,2 0 0-16,1-1 0 15,2-2 0-15,3 0 0 16,1-6-4-16,3-3 0 15,4-4-6-15,1-1 0 0</inkml:trace>
  <inkml:trace contextRef="#ctx0" brushRef="#br0" timeOffset="2.44032E6">7262 1957 36 0,'-25'-3'18'0,"15"16"-22"16,6-12 32-16,-3 4-28 16,-2 3 0-16,0 2 0 15,-2 2 0-15,6-1 0 16,-1 5 0-16,3 0-1 15,1 0 1-15,4-1-2 16,1-4 1-16,3-3-2 16,3-2 0-16,0-1-2 0,1-2 0 15,8-3-3-15,2-3 0 16,-2-2 0-16,3-3 0 16</inkml:trace>
  <inkml:trace contextRef="#ctx0" brushRef="#br0" timeOffset="2.44061E6">7449 1994 26 0,'1'-7'13'0,"-1"1"-9"0,0 6 27 15,0 0-30-15,-1 3 0 0,-3 4 0 16,-1 2 1-16,-1 2-3 16,3 7 1-16,-3 1 0 15,1 2 1-15,0-1-1 16,-1-2 0-16,4 1 0 15,1-5 0-15,-1 1-1 16,2-4 1-16,3-7-1 16,3 3 1-16,1-2-1 15,4-2 1-15,-2-2-1 16,1-1 1-16,5-1-3 16,-4-1 1-16,1-1-5 15,-5-2 0-15,2-3-2 16,-7 0 0-16</inkml:trace>
  <inkml:trace contextRef="#ctx0" brushRef="#br0" timeOffset="2.44077E6">7463 2000 29 0,'0'0'14'0,"7"3"-13"0,-3-3 26 15,1 0-27-15,0 0 1 16,1-3-4-16,3 1 0 15,-4-1-2-15,4-1 1 16,-3 0-5-16,-5 0 1 16</inkml:trace>
  <inkml:trace contextRef="#ctx0" brushRef="#br0" timeOffset="2.43795E6">5528 1863 30 0,'-9'14'15'0,"2"15"-8"16,7-21 20-16,-2 5-26 15,0 0 0-15,-1 1 1 16,1 0 0-16,-2 1-3 16,1-3 1-16,-1-1 1 15,1-3 0-15,-1-1 0 0,2-6 0 16,1-4-1-16,1-6 0 15,0-4-1-15,1-6 1 16,3-8-1-16,3-10 1 16,2-1-1-16,2-4 0 15,5 6 0 1,2 1 1-16,3 1 0 0,4 6 1 16,2 5 0-16,0 11 1 0,0 4 1 15,2 9 0-15,-4 6-1 16,-5 4 1-16,-4 5-1 15,-6 9 0-15,-4 2-2 16,-8 0 0 0,-14 2-2-1,-7-8 0-15,-3-7 0 16,0-4 0-16,2-1 1 16,3-1 0-16,6 0 2 15,3 2 0-15,7 2 1 16,-1 4 1-16,10 0-1 15,3 3 1-15,4 0-1 16,3 4 0-16,2 2-2 16,-2-1 0-16,3-2-3 15,-1-2 0-15,-2-8-5 16,-1-1 1-16,-4-7-7 16,-2-6 1-16</inkml:trace>
  <inkml:trace contextRef="#ctx0" brushRef="#br0" timeOffset="2.43834E6">5967 1865 35 0,'-16'30'17'0,"-2"7"-16"16,16-28 28-16,-3 4-29 16,-1 3 1-16,3 0-1 15,-1 3 0-15,1-2 0 16,1-1 0-16,2 0 0 15,0 0 1-15,2-8-2 16,3 0 0-16,2-3 0 16,4 0 0-16,0-4-2 15,1-1 1-15,-1-3-3 16,0-3 0-16,-2-1-4 16,0-1 0-16,-2-1 0 15,0-2 0-15</inkml:trace>
  <inkml:trace contextRef="#ctx0" brushRef="#br0" timeOffset="2.43851E6">5980 1919 36 0,'-9'-5'18'0,"14"11"-21"0,-5-6 40 16,4 2-36-16,1 1 1 16,2-3-1-16,2 0 1 15,2-3-4-15,1 1 0 0,-1-2-4 16,0-1 1-16,-4-1-7 15,-3-4 1-15</inkml:trace>
  <inkml:trace contextRef="#ctx0" brushRef="#br0" timeOffset="2.43865E6">6019 1771 33 0,'7'-8'16'0,"22"3"-16"16,-18 2 26-16,3-2-27 15,6 0 1-15,3 0-6 16,4 1 0-16,-2-1 0 16,0-1 0-16</inkml:trace>
  <inkml:trace contextRef="#ctx0" brushRef="#br0" timeOffset="2.44092E6">7562 1924 29 0,'8'-2'14'0,"9"0"-18"0,-8 1 26 0,1 2-23 16,5-1 1-16,-1 0-9 16,2-3 1-16,-2 0 5 15,-1 1 0-15</inkml:trace>
  <inkml:trace contextRef="#ctx0" brushRef="#br0" timeOffset="2.44128E6">7850 1930 39 0,'-5'2'19'0,"-6"10"-26"0,5-10 38 15,-2 1-32-15,-5 0 1 16,0 0-1-16,-3 2 1 16,2 2 0-16,3-1 0 15,0 2-1-15,3 3 0 16,6 3 1-16,2 2 0 15,2 2 0-15,6 1 0 16,1 0 0-16,-1 0 1 16,2-1-1-16,-2-2 1 15,-3-2-1-15,-3-1 1 0,-2-4-1 16,0-1 0-16,-6-3 0 16,-3 0 1-16,-3-4-1 15,-1 3 0-15,-3-3-1 16,4 4 0-16,-1 1-2 15,2 2 0-15,-3 0-4 16,-2 0 0-16,2-1-3 16,1-3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39.34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81 24 0,'-11'-4'12'0,"14"-9"-11"16,-1 9 15-16,2-1-14 15,4-3 0-15,2-1 3 0,3 0 0 16,-1-2-6-16,3 2 0 16,4 1 4-16,4 5 0 15,4 4-2-15,10 1 1 16,5 6-2-16,3 1 1 16,3 0-2-16,0-3 1 15,-2-3-5-15,1-1 1 16,-1-2-5-16,-6-5 0 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6:09.7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113 0 18 0,'0'0'9'0,"0"3"-8"0,0-1 9 16,0-1-10-16,-2 2 1 15,1 2-1-15,-1-1 1 16,0 4-2-16,1 1 1 15,-1 2 1-15,-1 7 1 16,1 5-1-16,-1 5 1 0,-1 3 0 16,-1 2 1-16,0 1-1 15,-2-2 0-15,-1 0 0 16,1 3 0-16,-1-1-1 16,0-6 0-16,1-4-1 15,0-2 1-15,-1-2-1 16,1-4 0-16,2-4-2 15,0-2 1-15,2-2-5 16,3-4 1-16,3-4-3 16,2-1 1-16</inkml:trace>
  <inkml:trace contextRef="#ctx0" brushRef="#br0" timeOffset="195.6184">153 633 35 0,'-12'5'17'0,"12"-11"-23"0,2 3 35 16,2-2-32-16,1-2 1 15,1 0-16-15,3-1 0 16</inkml:trace>
  <inkml:trace contextRef="#ctx0" brushRef="#br0" timeOffset="898.9945">1026 64 25 0,'-13'-1'12'0,"-9"-4"-12"0,17 5 14 15,-3 2-15-15,-4 1 1 16,-3 0-2-16,-2 3 1 16,-5 0 0-16,-3 4 0 0,-5 4 0 15,0 0 0-15,5 1 0 16,3 0 1-16,4 0 0 16,3 0 0-16,4 0 2 15,5 1 1-15,4 1-2 16,5-2 1-16,9 1-1 15,7 2 1-15,2 0-1 16,1 0 0-16,-3 1-1 16,-3 0 0-16,-1-1 0 15,-4-3 1-15,-5 2-1 16,-4-3 1-16,-5-2 1 16,-6-1 1-16,-8-7 0 15,-3-1 1-15,-3 2-1 16,-2-5 0-16,-2-2-1 15,2-1 1-15,1 2-3 16,4-1 0-16,2-1-3 16,1 3 0-16,4 3-4 15,2 0 1-15,6-1-4 0,5-2 0 16</inkml:trace>
  <inkml:trace contextRef="#ctx0" brushRef="#br0" timeOffset="1395.4236">1062 234 30 0,'-24'-1'15'0,"22"-17"-13"0,4 15 29 15,5-5-30-15,5-4 1 16,4-1 0-16,8-3 0 15,3 1-3-15,8-2 0 16,5 1-1-16,2 1 0 16,0 0-5-16,-2 2 1 15,-3 1-5-15,-4-3 1 16</inkml:trace>
  <inkml:trace contextRef="#ctx0" brushRef="#br0" timeOffset="1169.6866">1244 240 25 0,'-10'17'12'0,"-7"15"-11"15,12-24 21-15,-1 4-22 16,-3 0 0-16,-1 4 0 16,0 2 0-16,2-2-1 15,1-1 0-15,-1-3-3 16,1-5 0-16,0-1-4 16,6-3 1-16</inkml:trace>
  <inkml:trace contextRef="#ctx0" brushRef="#br0" timeOffset="1981.5825">1502 254 38 0,'-11'22'19'0,"-3"2"-24"16,9-15 37-16,-2 3-32 15,-1 4 0-15,0 5 0 16,-1 1 1-16,1-5-1 16,1-4 0-16,2-3 0 0,0-10 1 15,2-3-1-15,1-9 1 16,6-5-1-16,2-6 1 15,6-7-1-15,3-4 0 16,3 0 0-16,4 0 0 16,3 2-1-16,1 6 0 15,0 6 0-15,-4 8 1 16,-3 3 0-16,-3 11 0 0,-2 7-1 16,-4 6 1-16,-3 1 0 15,-2 3 0-15,-4 1 0 16,-1-4 0-16,-3-2 0 15,-4-1 1-15,-1-3-1 16,-4-1 0-16,0 0 0 16,-1 0 0-16,1 2 0 15,-1 1 0-15,1 5-1 16,0 4 1-16,4-3-1 16,6 5 1-16,6-3-1 15,2 0 1-15,8-2-2 16,-1-5 0-16,2-6-5 15,0-4 1-15,4-4-4 16,-1-9 0-16</inkml:trace>
  <inkml:trace contextRef="#ctx0" brushRef="#br0" timeOffset="2687.0353">1950 328 29 0,'-15'6'14'0,"0"7"-12"0,8-10 25 15,-3 0-28-15,-3 3 1 16,-4 3-1-16,-3 3 1 16,1 0 0-16,2 1 0 0,2-1-1 15,4 3 1-15,2-1 0 16,6-1 0-16,5-1 0 15,6 1 0-15,7-4 0 16,3-4 1 0,9-19 0-1,-3-5 1-15,-7-2 0 16,-6 2 0-16,-4 1-1 16,-4 2 1-16,-3 1-1 15,-3 3 0-15,-4 3-2 16,-1 1 1-16,1 4-2 15,0-2 1-15,4 4-3 16,1 2 1-16,6 2-2 16,2 4 1-16,3 0-1 15,-1 4 1-15,4 2 0 16,0 0 1-16,1 2 2 16,-1-3 1-16,0-3 3 0,-2-2 0 15,0-6 1-15,1-3 1 16,1-5-1-16,3-2 1 15,2-2-1-15,0 0 0 16,-2 2-3-16,0 2 0 16,-2 4 0-16,1 4 0 15,-3 7 0-15,0 5 0 16,-3 6 0-16,-1 1 1 16,-1-1 1-16,-1-4 0 15,2-5 0-15,0-8 0 0,1-8-1 16,2-10 0-16,0-1-2 15,2-2 0-15,-2-1-3 16,-2 0 1-16,-3 2-3 16,-1-2 1-16,-1 3-3 15,-3 4 1-15,0 4-1 16,0 1 1-16,3 2-2 16,3 4 0-16,2 0-1 15,7 4 0-15</inkml:trace>
  <inkml:trace contextRef="#ctx0" brushRef="#br0" timeOffset="3092.4267">2541 209 34 0,'-8'-3'17'0,"-4"10"-20"15,9-4 35-15,-4 3-33 0,-3 5 1 16,0-2 0-16,-2 3 0 15,-3 2 0-15,0 4 0 16,-1 3-1-16,0 2 1 16,5 3 0-16,4 0 0 15,2-4 0-15,3 0 0 16,6-7 0-16,4-3 0 16,2-4 0-16,0-7 0 15,0-1 0-15,0-6 0 0,0-4 0 16,-1-1 1-16,-4-2-1 15,-2 4 1-15,-5 3-1 16,-1 0 0-16,-2 3 1 16,0 3 1-16,-2 2-1 15,4-2 0-15,1 1 0 16,4 2 0-16,3-6 0 16,3-1 1-16,4-4-2 15,3 1 0-15,0-4-6 16,4-1 1-16,2-1-6 15,-4-3 0-15</inkml:trace>
  <inkml:trace contextRef="#ctx0" brushRef="#br0" timeOffset="3902.0112">3296 248 30 0,'-10'1'15'0,"-9"-8"-18"16,14 5 22-16,-2 1-20 0,-6 2 1 15,-9 1-2-15,-5 2 0 16,1 1 2-16,0 2 0 16,1 0-2-16,4 4 1 15,2-2 0-15,6 1 1 16,3 2 0-16,5 0 1 16,3 4 1-16,7 5 0 15,3-1 0-15,7 5 1 16,4 0-1-16,-1 1 1 15,-1-4-2-15,-4-3 0 0,-2-2 0 16,-6-4 1-16,-5-1 0 16,-7-4 0-16,-7-4 0 15,-1-1 0-15,-3-2 0 16,-2-1 1-16,-2 0-1 16,0 0 0-16,0-1-2 15,-1 1 0-15,-1 0-1 16,6 1 0-16,5 1-4 15,4-2 1-15,6 0-6 16,6 1 0-16,9-1-1 16,3-4 0-16</inkml:trace>
  <inkml:trace contextRef="#ctx0" brushRef="#br0" timeOffset="4293.7501">3418 318 36 0,'-17'-5'18'0,"21"1"-26"16,1 1 38-16,6 0-30 15,8-3 1-15,9-2-2 16,6-1 1-16,14-3-1 16,6 2 1-16,1-2-3 15,7 0 0-15,-1 2-4 16,-6 1 0-16,-6 1-3 16,-8 2 1-16</inkml:trace>
  <inkml:trace contextRef="#ctx0" brushRef="#br0" timeOffset="4098.6069">3569 334 36 0,'8'3'18'0,"-3"13"-21"0,-5-11 38 16,0 4-35-16,-1 3 1 15,-1 4-2-15,-3 2 1 16,-2-2-2-16,-1 2 1 16,-1 0-3-16,3-5 1 15,-1-2-4-15,2-5 1 16,0-3-2-16,2-2 0 15,-1-4-1-15,4-4 0 0</inkml:trace>
  <inkml:trace contextRef="#ctx0" brushRef="#br0" timeOffset="4638.8308">3968 455 35 0,'-34'49'17'0,"-14"-2"-14"0,38-36 35 16,-2-1-35-16,3-1 1 15,3-4-1-15,4-8 1 16,7-8-8-16,10-10 1 15,7-10 2-15,6-9 1 0,8-3-2 16,0 0 1-16,5-2-1 16,-1 3 1-16,-3 6 2 15,-4 10 0-15,-8 6 1 16,-3 5 1-16,-8 11-1 16,-8 7 1-16,-2 9-2 15,-8 7 0-15,-4 5-2 16,-5 6 0-16,-4 7-1 15,3 0 0-15,1 0-2 16,0-5 0-16,-1-7-4 16,1 0 1-16,-1-4-5 15,4-3 0-15</inkml:trace>
  <inkml:trace contextRef="#ctx0" brushRef="#br0" timeOffset="4819.1653">3849 535 39 0,'11'-7'19'0,"41"-8"-25"0,-33 12 33 16,4-6-33-16,2 1 1 15,2-2-14-15,3-2 0 16</inkml:trace>
  <inkml:trace contextRef="#ctx0" brushRef="#br0" timeOffset="5209.8002">4231 580 55 0,'-25'24'27'0,"11"-12"-36"15,11-11 52-15,1-1-44 16,2-3 0-16,2-3-3 16,1-4 1-16,2-7 2 15,5-4 1-15,4-4-3 16,-1-6 1-16,1-3 0 16,-1 2 0-16,0 2 3 15,-1 4 0-15,0-3 2 16,1 1 0-16,1 4 0 15,-1 2 0-15,2 1 0 16,5 2 0-16,0 2-3 16,4-2 1-16,-2 0-3 0,-1 2 0 15,0 4-1-15,-1 7 1 16,0 0-2-16,0 4 1 16,-2 1-3-16,-1 4 0 15,-2 0-3-15,-3 4 0 16,-4 1-4-16,-3 1 1 15</inkml:trace>
  <inkml:trace contextRef="#ctx0" brushRef="#br0" timeOffset="5403.9693">4246 465 36 0,'-10'2'18'0,"28"-13"-20"15,-11 7 33-15,1-2-31 16,6 0 0-16,3-5-3 16,1 4 1-16,5 2-3 15,1 4 1-15,1-2-6 16,5 3 0-16</inkml:trace>
  <inkml:trace contextRef="#ctx0" brushRef="#br0" timeOffset="5749.9699">4601 546 39 0,'-5'19'19'0,"3"-6"-20"0,2-10 34 15,-1 0-32-15,1-1 0 16,-2-2 0-16,2-5 0 16,0-1-2-16,2-4 1 15,-1-5 0-15,5-6 1 16,0-4-1-16,1-6 1 15,1-1 0-15,1-1 1 16,-1-1 0-16,4-2 0 16,5 2 1-16,-1 1 0 0,3 4 0 15,1 2 0-15,0 3-2 16,2 6 0-16,0 2 0 16,-1 2 0-16,1 4-2 15,0 2 1-15,0 2-3 16,-1 6 0-16,0 0-2 15,-5 3 0-15,-1 3-4 16,-3 5 0-16,-3-4-5 16,-3 2 1-16</inkml:trace>
  <inkml:trace contextRef="#ctx0" brushRef="#br0" timeOffset="5945.5489">4631 431 43 0,'-1'12'21'0,"12"0"-28"0,-1-11 38 16,6-1-33-16,2-6 1 16,5-1-12-16,1-5 1 15,1-2 8-15,-3-1 0 16</inkml:trace>
  <inkml:trace contextRef="#ctx0" brushRef="#br0" timeOffset="7220.366">28 919 17 0,'-14'8'8'0,"6"-5"-6"0,4 0 8 16,1 0-9-16,0 0 1 15,-4 1 1-15,2 1 0 16,0 1-4-16,0-3 1 0,2 0 2 16,-1-2 1-16,4 1-1 15,0-2 0-15,4 0 0 16,-1-3 1-16,2 0-1 15,0 0 0-15,2-2 0 16,-1 1 0-16,1 1-1 16,0 0 1-16,-1 0-1 15,3 1 0-15,-1 2-1 16,2 0 1-16,0 5-1 16,0 2 1-16,0 5-1 15,2 5 1-15,-2 3 0 16,0 3 0-16,0 2 0 15,-1 6 1-15,-1 7-1 16,-5 0 1-16,-4 4 0 16,-4-2 1-16,-5 2-1 15,-2-2 0-15,-5 0 0 16,-5-4 1-16,-3-3-2 0,0-5 1 16,2-4 0-16,-1-6 0 15,2-6-1-15,4-5 0 16,1-2-1-16,4-7 0 15,4 1 0-15,3-4 0 16,4 1-2-16,9-1 1 16,5 1 0-16,9 1 0 15,8 3 0-15,3 3 0 16,-1 1 0-16,0 1 1 0,-3-2 1 16,-3-2 0-16,-3-1-2 15,0 0 1-15,-5 0-4 16,-1-1 1-16,-4-1-10 15,1 1 1-15</inkml:trace>
  <inkml:trace contextRef="#ctx0" brushRef="#br0" timeOffset="7401.0294">475 1632 53 0,'-18'1'26'0,"13"-8"-30"16,5 4 45-16,0 0-42 16,0 0 0-16,0-3-9 15,0 1 0-15,0 1 1 16,3-4 0-16</inkml:trace>
  <inkml:trace contextRef="#ctx0" brushRef="#br0" timeOffset="9743.7726">1848 1210 36 0,'-10'1'18'0,"-9"-5"-24"15,11 5 32-15,-2 2-27 16,-5 2 1-16,0 5-1 0,-1 1 1 15,1 1 0-15,2 1 0 16,1 2 0-16,0-2 0 16,4-1 0-16,1-1 0 15,2-2 0-15,4-2 0 16,1 1 0-16,1-4 1 16,3-1-1-16,-1 0 0 15,0 0 0-15,-1 3 0 16,-2 1 0-16,-2 4 0 15,-1-1 1-15,0 7 1 0,1-1-1 16,2-3 1-16,0-1 0 16,3-4 1-16,6-5-1 15,4-6 0-15,7-3-1 16,9-5 0-16,4-2-1 16,4-5 0-16,0-3 0 15,-2-3 0-15,-1 2 0 16,-1 0 0-16,-6 2 0 15,-3 4 1-15,-4 3 0 16,-5 2 0-16,-5 1 1 16,-2 2 1-16,-3 4-3 15,-1 2 1-15,-3 4-1 16,-1 5 0-16,-3 4-2 16,-4 7 1-16,0 1-2 15,1 5 0-15,-3 6-1 16,1 4 1-16,0 3-3 15,-2 0 1-15,1-1-1 0,2-8 0 16,1-4-4-16,2-7 1 16</inkml:trace>
  <inkml:trace contextRef="#ctx0" brushRef="#br0" timeOffset="9938.0916">1965 1348 36 0,'-3'2'18'16,"13"-4"-22"-16,-5 1 34 0,1 1-30 16,3 1 0-16,1 2-1 15,5 0 1-15,5 2-3 16,0-1 1-16,2 1-7 16,0-2 0-16,3-2-1 15,-2 1 0-15</inkml:trace>
  <inkml:trace contextRef="#ctx0" brushRef="#br0" timeOffset="10224.4407">2218 1278 38 0,'-7'-1'19'0,"27"-6"-20"0,-8 4 35 15,10-2-34-15,11-2 1 16,4-4-4-16,7-2 1 15,6-4-8-15,10 0 0 16</inkml:trace>
  <inkml:trace contextRef="#ctx0" brushRef="#br0" timeOffset="10088.8752">2354 1389 36 0,'-4'16'18'0,"-12"14"-25"16,11-20 37-16,-2 5-31 16,0 3 1-16,0-2-1 15,2-4 0-15,0-3-5 16,2-7 1-16,1-8-5 15,1-8 1-15</inkml:trace>
  <inkml:trace contextRef="#ctx0" brushRef="#br0" timeOffset="8662.3664">1295 994 23 0,'-11'-8'11'0,"1"5"-4"16,7 2 5-16,-2-2-12 15,0-1 0-15,-2-1 0 16,-1 1 0-16,-4 1 0 0,0-2 0 15,-3 4 0-15,0 1 1 16,-5 3 0-16,-2 1 0 16,-4 2 0-16,-5 2 0 15,3 2 0-15,1 5 1 16,0 1-1-16,2 2 0 16,2 4 1-16,1 5 0 15,0 3-1-15,0 4 1 0,4 8 0 16,5-3 1-1,13 23-1 1,5-4 0-16,3-8 0 16,5-7 0-16,6-10-1 15,6-8 1-15,5-9-2 16,4-8 1-16,-3-5-1 16,0-11 0-16,-3-4 0 15,-4-6 1-15,-4 1-1 16,-5-4 1-16,-7 0-1 15,-5 3 1-15,-3-1-1 16,-3-2 0-16,-5 4 0 16,-4 3 0-16,-1 0 0 15,-1 5 1-15,2 3-2 16,4 0 1-16,1 0 0 16,1 3 0-16,6 0-1 15,6 2 1-15,1-2-1 0,5 0 1 16,0 0 0-16,1-2 0 15,-1 1-1-15,1 0 1 16,-1-2-2-16,0 0 1 16,-4 0-3-16,2-2 0 15,-2 2-5-15,1 0 0 16,2-1-1-16,3 1 0 16</inkml:trace>
  <inkml:trace contextRef="#ctx0" brushRef="#br0" timeOffset="9157.9792">1459 1159 36 0,'-19'17'18'0,"-1"24"-21"15,15-27 36-15,-5 7-33 16,-2 2 0-16,-3 4 0 15,-1-1 1-15,-1 2-1 16,0-3 0-16,0-2 0 16,6-7 1-16,1-4-1 15,3-9 1-15,2-6-1 16,5-5 1-16,6-5-1 16,5-5 0-16,4-7 0 15,5-6 0-15,-2-2 0 16,2 3 0-16,0 5 0 15,1 7 0-15,-3 6 0 0,0 7 0 16,-3 5 0-16,1 8 0 16,-5 5 0-16,-2 5 0 15,-4 0 0-15,-5 0 0 16,0-2 0-16,-4-1 1 16,-1 0-1-16,-1-3 1 15,-1 0-1-15,-1-2 0 16,1 1 0-16,0 1 0 0,2 1-1 15,3 2 1-15,4 1-1 16,3 1 1-16,3-2-3 16,1 0 1-16,6-5-5 15,2-4 1-15,1-5-5 16,4-7 1-16</inkml:trace>
  <inkml:trace contextRef="#ctx0" brushRef="#br0" timeOffset="12701.2515">4504 1343 40 0,'-17'17'20'0,"-10"10"-27"0,21-18 41 0,-6 5-35 16,0 3 1-16,2 3-1 15,0 1 1-15,5 0 0 16,2-2 0-16,3-3-2 16,5 1 0-16,7-7 0 15,1-4 0-15,4-4-1 16,3-2 0-16,0-3-1 16,0-3 1-16,-2-3-2 15,1 0 1-15,-2-3-5 16,-2-2 1-16</inkml:trace>
  <inkml:trace contextRef="#ctx0" brushRef="#br0" timeOffset="13045.2843">4486 1281 27 0,'-19'8'13'0,"19"1"-9"16,2-8 25-16,3 1-29 16,2 1 0-16,3-3-1 15,3 1 1-15,2-2-4 16,2 1 1-16,1 0-6 16,2 0 0-16</inkml:trace>
  <inkml:trace contextRef="#ctx0" brushRef="#br0" timeOffset="12922.6827">4511 1454 26 0,'-9'9'13'0,"18"-3"-7"0,-4-6 21 15,0-3-27-15,1-4 0 16,3-1-4-16,1-1 1 16,2-1-3-16,-1-2 0 15,1-1-3-15,-4-2 1 16</inkml:trace>
  <inkml:trace contextRef="#ctx0" brushRef="#br0" timeOffset="13287.3117">4693 1426 38 0,'-3'15'19'0,"13"4"-23"15,-7-16 34-15,2-1-30 16,4-4 0-16,1-1 0 0,3-3 1 16,2 2-2-16,0-1 1 15,1 1 0-15,-1 1 0 16,0 1-1-16,-2 1 1 15,-3 2 1-15,-1 2 0 16,-3 0 0-16,-1-1 0 16,-1-2 0-16,-1-5 0 15,2-1-3-15,0-3 0 16,0-2-9-16,2-3 0 16</inkml:trace>
  <inkml:trace contextRef="#ctx0" brushRef="#br0" timeOffset="13662.4507">4940 1311 34 0,'-20'-10'17'0,"23"8"-17"0,-1 4 33 15,4-1-33-15,4 4 1 16,7-2 0-16,5 3 0 16,3-2-2-16,5 1 0 15,7-5-4-15,2-2 1 16,4-1-7-16,-1-4 1 16</inkml:trace>
  <inkml:trace contextRef="#ctx0" brushRef="#br0" timeOffset="13482.0997">5055 1398 42 0,'-6'15'21'0,"-8"11"-21"16,11-18 33-16,-4 2-33 16,-3 2 0-16,2 3-2 15,-2-3 0-15,1-2-2 16,1-1 0-16,3-3-5 15,0-1 0-15,2-4-3 16,3-4 1-16</inkml:trace>
  <inkml:trace contextRef="#ctx0" brushRef="#br0" timeOffset="11079.9635">3270 1228 22 0,'-16'-5'11'0,"1"-5"-5"15,8 10 7-15,-5-2-13 16,-5 4 0-16,-4-1 0 16,-6 2 0-16,0 2-1 15,0 2 1-15,0 2 0 16,4 2 0-16,-1 1-1 15,6-3 1-15,3 1 0 16,2 0 1-16,6 1 1 16,5-1 0-16,6 1 0 0,9 2 1 15,5 0-1-15,8 2 1 16,4 5-1-16,2-2 0 16,-2-2-2-16,-5 0 1 15,-7 1-1-15,-4-2 1 16,-6-2 0-16,-8-2 0 15,-8-4-1-15,-11-1 1 16,-3-2 0-16,-4-1 0 16,-5-1 0-16,0 1 0 0,-5 1-1 15,-4 2 0-15,5 2-1 16,3 1 1-16,5 3-1 16,6-1 0-16,4-2-3 15,5 0 0-15,9-1-6 16,9-4 1-16</inkml:trace>
  <inkml:trace contextRef="#ctx0" brushRef="#br0" timeOffset="11498.7911">3327 1259 37 0,'2'-4'18'0,"13"5"-18"0,-3-2 34 0,6-1-34 15,8 2 0-15,2-1 0 16,4-2 0-16,5 0-2 15,3-3 1-15,7 0-5 16,-5 0 0-16,-4 0-5 16,3-2 1-16</inkml:trace>
  <inkml:trace contextRef="#ctx0" brushRef="#br0" timeOffset="11305.1272">3519 1299 40 0,'-2'18'20'0,"-8"9"-28"16,6-18 37-16,-2 4-29 16,-4 1 0-16,-4 5-1 0,-1 0 0 15,2 1-2-15,-2-2 1 16,-2-6-4-16,2-2 0 16,1-5-4-16,6-4 0 15</inkml:trace>
  <inkml:trace contextRef="#ctx0" brushRef="#br0" timeOffset="11815.3333">3790 1363 35 0,'-17'14'17'0,"2"11"-15"0,12-19 28 15,-1 4-30-15,-2 5 0 16,1 3-1-16,5 0 1 16,1 0 0-16,4-3 0 15,4-3 0-15,-2-2 0 16,11-4 0-16,7-4 0 15,4-7 0-15,1-7 0 16,0-3 0-16,-3-4 1 16,0-3-1-16,-7-1 0 15,-2 3 0-15,-4-3 0 0,-4-1-3 16,-4 3 0-16,-2 2-3 16,-3 6 0-16,-1 1-5 15,2 4 1-15</inkml:trace>
  <inkml:trace contextRef="#ctx0" brushRef="#br0" timeOffset="12400.9924">4033 1205 37 0,'0'17'18'0,"17"19"-20"15,-9-24 34-15,6 2-32 16,6 6 0-16,5 1 0 15,5 1 1-15,2 3-2 16,-4 1 1-16,-1-3 0 16,-2 0 0-16,-3-4 0 15,-5-1 0-15,-4-6-1 16,-4-2 1-16,-4 1 0 16,-7-4 1-16,-5-1-1 15,-4 2 0-15,-8-2 0 16,-6-5 0-16,-5 2-1 15,1-1 0-15,1-1-3 16,3 2 1-16,5 2-2 16,3-4 1-16,5 1-4 15,4-1 1-15,3-1-2 0,6-1 0 16</inkml:trace>
  <inkml:trace contextRef="#ctx0" brushRef="#br0" timeOffset="12010.775">4157 1371 38 0,'-27'15'19'0,"9"10"-24"16,13-16 36-16,-2 3-32 15,0 4 1-15,1 1-4 16,1-1 1-16,1-3-3 16,3-1 1-16,4-4-5 15,2-5 0-15</inkml:trace>
  <inkml:trace contextRef="#ctx0" brushRef="#br0" timeOffset="15628.8942">6406 1418 43 0,'-5'5'21'0,"-8"20"-21"0,8-16 42 0,-5 5-41 16,-4 4 0-16,-2-1 0 15,-5 3 0-15,0-2-2 16,4-5 1-16,2-3 0 16,3-4 1-16,4-3-1 15,1-6 0-15,2-4 0 16,3-6 1-16,7-4-1 15,4-7 0-15,2 1 0 16,6-6 0-16,0 5 0 16,1 1 1-16,2 2 0 15,-1 3 0-15,-1 3-1 16,1 9 1-16,-1 3-1 16,1 6 1-16,-1 6-2 15,-1 3 1-15,-2 9-3 16,-3 1 1-16,-4-1 0 15,-6 0 1-15,-6-2 0 0,-1-4 0 16,-5-2 0-16,-3-4 1 16,-2-3 1-16,0-1 1 15,0-1-2-15,0 1 0 16,-1 1 0-16,3 1 0 16,3 2 0-16,3 1 0 15,6 1-1-15,1 1 1 16,5 0-1-16,3 1 0 15,4-1-3-15,3-2 0 0,2-2-3 16,1-4 0-16,2-2-6 16,2-5 1-16</inkml:trace>
  <inkml:trace contextRef="#ctx0" brushRef="#br0" timeOffset="16003.9154">6711 1359 52 0,'-13'18'26'0,"-4"18"-37"16,12-23 50-16,-2 6-42 15,-1 4 1-15,-2 3-2 16,-4 0 1-16,1-4 3 15,1-4 1-15,1-3-3 16,2-5 0-16,3-4 1 16,4-6 1-16,4-6 0 0,3-4 0 15,3-5 1-15,4-6 0 16,1-3-1-16,6-1 1 16,2-3 0-16,6 2 0 15,3 3-2-15,5-1 1 16,-1 1-1-16,0 4 1 15,-4 1-4-15,-2 5 1 16,-1 2-4-16,-5 4 0 0,1-1-5 16,-4 2 1-16</inkml:trace>
  <inkml:trace contextRef="#ctx0" brushRef="#br0" timeOffset="16199.7016">6661 1550 39 0,'-2'37'19'0,"17"-13"-28"16,-10-17 35-16,4-1-28 16,1 0 0-16,3-1-8 15,4-4 0-15,3-1 7 16,2-1 0-16</inkml:trace>
  <inkml:trace contextRef="#ctx0" brushRef="#br0" timeOffset="16499.7296">6993 1457 53 0,'-12'24'26'0,"-6"13"-35"0,13-26 53 0,-2 4-45 16,-1 1 1-16,-1 2-4 15,1 0 0-15,3-2 3 16,1-1 0-16,3-3-3 16,2-3 0-16,4-3 0 15,5-3 1-15,4-5 1 16,1-2 0-16,7-4-2 15,0 1 0-15,1-2-5 16,2-1 1-16,-3-4-2 16,-4 2 0-16</inkml:trace>
  <inkml:trace contextRef="#ctx0" brushRef="#br0" timeOffset="16680.0917">6996 1497 40 0,'-3'5'20'0,"3"7"-26"16,1-9 41-16,3 0-35 16,1-2 1-16,3-1-2 0,4 0 0 15,3-6-3-15,0-3 1 16,2-3-7-16,0-2 1 16,-2-3-2-16,-2 2 0 15</inkml:trace>
  <inkml:trace contextRef="#ctx0" brushRef="#br0" timeOffset="14742.8292">5562 1335 22 0,'-17'12'11'0,"0"0"-7"0,10-6 12 15,-3 3-16-15,-3 3 1 16,-1 4-1-16,3 3 1 16,1 4-1-16,3 1 0 15,4 1 2-15,6-1 1 16,7-5 0-16,7-1 0 16,5-6 1-16,3-5 1 15,25-18-2 1,-1-6 1-16,-6-4-2 15,-8-1 0-15,-8 3-1 16,-5 1 0-16,-7 4-2 16,-8 4 1-16,-6 4 0 15,-2 6 1-15,-3 4-2 16,1 5 1-16,0 5 0 16,3 5 0-16,1-3 0 15,4 2 0-15,4-1 0 16,2-4 1-16,3-2-1 15,3-4 1-15,3-6 0 16,-2-3 0-16,-1-3 1 16,-4-4 1-16,-1-3-1 15,-5-4 1-15,-2-2-1 16,-5 0 0-16,-2-4-2 16,-3 1 1-16,-2 1-4 15,2 4 0-15,0 3-2 16,2 2 1-16,1 4-3 0,4 1 0 15,3 3-2-15,5 4 0 16,5 2-2-16,7 3 1 16</inkml:trace>
  <inkml:trace contextRef="#ctx0" brushRef="#br0" timeOffset="15103.1881">6220 1378 42 0,'-10'0'21'0,"-10"-1"-31"0,13 1 44 0,-4 1-35 15,-3 4 0-15,-1 1 0 16,-2 3 0-16,-1 3 1 16,-1 4 0-16,3 3-1 15,4 1 1-15,5 2 0 16,7-1 0-16,4-5 0 15,6-4 1-15,3-3 0 16,4-4 0-16,1-7 0 16,1-5 0-16,-3-5 0 15,-2-5 1-15,-2-1-2 16,-4 1 0-16,-5-4 0 16,-3 3 0-16,-3 1-2 15,-4 4 0-15,-3 3-3 16,0 2 1-16,2 5-2 15,-1 3 0-15,4 3-5 0,2 3 1 16</inkml:trace>
  <inkml:trace contextRef="#ctx0" brushRef="#br0" timeOffset="17205.2717">7082 1357 38 0,'-24'2'19'0,"21"4"-24"0,1-3 39 0,2 0-34 15,3 1 1-15,4 2-2 16,5 0 1-16,3-1-2 16,2-2 0-16,3 0-3 15,3-2 1-15,1-1-6 16,-1 0 0-16,1 0 0 15,-4 2 0-15,-5 1 7 32,8-12 3-32,-43 41 5 15,17-6 0-15,-4 5 6 16,-3-3 0-16,-2-2 2 16,1-2 0-16,1-4-8 15,1-3 1-15,3-5-4 16,2-5 1-16,3-7-4 15,2-3 1-15,4-9-3 16,5-1 1-16,2-5 0 16,3-1 1-16,4-2-1 15,1 1 0-15,3 2 1 0,-4 5 1 16,-1 6 0-16,-3 2 1 16,-2 7-2-16,-2 5 1 15,-3 2 0-15,-1 4 0 16,-4 2-1-16,-1 2 1 15,-6-1-1-15,-1-2 0 16,-3 0 0-16,-2 0 0 16,-2-2 0-16,0-2 1 15,1 2-1-15,1-3 1 0,1-2-1 16,2 1 0-16,2-2-3 16,4-2 0-16,4-2-4 15,6-2 1-15,6-2-3 16,6-2 1-16</inkml:trace>
  <inkml:trace contextRef="#ctx0" brushRef="#br0" timeOffset="17520.9304">7730 1417 43 0,'0'-6'21'0,"-18"6"-26"15,11 0 44-15,-6 2-39 16,-6 2 0-16,-3 6-1 15,-3 1 1-15,2 2 0 16,3 4 0-16,3 2-1 16,5 0 1-16,4 2-1 15,4-1 0-15,6 0 0 16,7 1 0-16,4-3 0 0,2 2 0 16,2-4 0-16,-2-3 1 15,-3-1 0-15,-4 0 0 16,-1-1 1-16,-7-2 0 15,-4-2-1-15,-6-3 1 32,-13 5-10-32,1 0 0 0,0-1-3 15,2-2 1 1</inkml:trace>
  <inkml:trace contextRef="#ctx0" brushRef="#br0" timeOffset="19396.6758">41 2171 18 0,'-7'0'9'0,"-1"-5"-3"0,8 5 10 15,-2-3-14-15,2 0 1 16,-2 0 3-16,2-1 1 16,0 1-8-16,2 0 1 15,3 0 4-15,4 2 1 16,2 1-2-16,3 0 0 16,2 0-2-16,5 2 1 15,0 4-1-15,6 5 0 16,-2 4-1-16,-1 6 0 0,-7-1 0 15,-7 3 0-15,-5 1 0 16,-7-2 0-16,-1 0 0 16,-2-2 1-16,-4-5-1 15,1-5 1-15,-1-1 0 16,3-2 0-16,1-1 1 16,3-1 0-16,4 1 0 15,3 1 0-15,6 4 0 16,6 2 0-16,8 9-1 15,2 5 1-15,-3-1-4 16,-3 0 1-16,-2-2 0 16,-6-1 0-16,-4-3 1 15,-4-3 0-15,-5-1 2 16,-4-4 0-16,-4-1 1 16,-5-4 0-16,-6-3 0 15,-4-1 0-15,-1-1-2 0,2-1 1 16,1-1-3-16,2 2 1 15,2-1-2-15,4 1 0 16,1-1-3-16,4 1 1 16,1-1-4-16,4 1 0 15,3-1-6-15,5-1 0 16</inkml:trace>
  <inkml:trace contextRef="#ctx0" brushRef="#br0" timeOffset="20343.7807">557 2780 43 0,'-12'0'21'0,"29"0"-40"16,-8-1 36-16,2-4-32 15,4-1 0-15</inkml:trace>
  <inkml:trace contextRef="#ctx0" brushRef="#br0" timeOffset="23931.4671">1739 2275 34 0,'-2'-16'17'0,"5"8"-17"16,-3 8 26-16,-1 3-27 16,-1 5 1-16,-3 4 0 15,-2 5 0-15,-3 6 0 16,-2 2 0-16,-1 5 0 16,-4 3 0-16,1 4 0 15,0 0 1-15,1-4 0 16,5-2 1-16,4-4-1 15,1-3 1-15,6-3 0 16,6-6 0-16,5-5-2 16,3-2 1-16,5-5-2 15,3-3 0-15,11-5-3 16,-1-2 0-16,1-2-5 16,-1-5 1-16,-2 1-3 0,-5-2 1 15</inkml:trace>
  <inkml:trace contextRef="#ctx0" brushRef="#br0" timeOffset="24141.984">1687 2461 42 0,'5'5'21'0,"27"-17"-29"15,-22 6 43-15,11-3-36 16,8-1 0-16,3-5-8 16,-2 0 1-16,-2-3 2 15,-2-1 0-15</inkml:trace>
  <inkml:trace contextRef="#ctx0" brushRef="#br0" timeOffset="24337.2013">1742 2195 38 0,'-15'4'19'0,"17"-1"-20"16,-1-4 31-16,4-2-30 16,4 0 1-16,7-3-1 0,8-3 0 15,4 0-2-15,1 0 0 16,-1-2-9-16,3 4 1 15</inkml:trace>
  <inkml:trace contextRef="#ctx0" brushRef="#br0" timeOffset="24757.2594">2079 2519 46 0,'-37'41'23'0,"30"-22"-20"16,7-18 38-16,0-1-41 16,0 0 0-16,7-2 0 15,0-4 0-15,3-2 0 16,5-5 0-16,2-1-1 16,-1 1 1-16,1 1 0 15,-2 3 0-15,-3 3-1 16,0 3 1-16,-2 3 0 15,0 6 0-15,0 4 0 16,2 2 0-16,1 5 0 16,0-2 0-16,2-6 1 15,6 0 0-15,4-6-1 16,-2-8 1-16,2-1-1 16,-1-7 0-16,-4-4 0 15,-3 1 1-15,-6-2-1 0,-2 0 0 16,-4 2-3-16,-4-1 0 15,-4 4-2-15,-2 0 0 16,0 1-4-16,2 3 1 16,1 0-6-16,5 3 1 15</inkml:trace>
  <inkml:trace contextRef="#ctx0" brushRef="#br0" timeOffset="25162.7349">2535 2330 38 0,'-19'-4'19'0,"8"5"-21"0,11-2 33 16,0 1-30-16,1 1 0 15,6 2 0-15,1-1 0 32,33-7-2-32,-3-1 0 15,1-3-3-15,-2 0 1 16,1 3-8-16,6 3 0 16</inkml:trace>
  <inkml:trace contextRef="#ctx0" brushRef="#br0" timeOffset="24967.4904">2662 2439 48 0,'-8'10'24'0,"-12"10"-27"15,13-13 44-15,-1 8-41 16,-4 3 0-16,2 1-4 16,0 1 1-16,1-2 0 15,1-4 0-15,3-2-5 16,0-3 0-16,3-7-6 15,2-2 1-15</inkml:trace>
  <inkml:trace contextRef="#ctx0" brushRef="#br0" timeOffset="23435.4239">1283 2208 25 0,'-22'-1'12'0,"7"1"-9"0,10 0 12 16,-3 1-15-16,-4 1 0 15,-3 5 0-15,0 2 0 0,-5 4 0 16,-2 5 0 0,-2 5 0-16,-3 3 0 0,1 6 2 15,2 3 0-15,6 9 0 16,3 0 1-16,6 2 0 15,6-2 0-15,11-4 0 16,9-6 1-16,7-8-2 16,6-12 0-16,5-8-1 15,7-6 0-15,6-6-1 16,-1-7 0-16,0-3-4 16,-2-5 0-16,-4 0-6 15,-3 3 0-15</inkml:trace>
  <inkml:trace contextRef="#ctx0" brushRef="#br0" timeOffset="25793.0674">2885 2484 55 0,'-25'35'27'0,"-5"6"-34"16,25-35 51-16,0 1-44 15,0 2 0-15,0-6-1 16,1-3 1-16,4-6-1 15,2-4 0-15,3-8-1 16,7-3 1-16,3-2-1 16,7 1 1-16,1-3 0 15,-1 5 1-15,-2 6 0 16,-2 5 1-16,-3 4 0 16,-1 2 0-16,-1 5 0 15,-4 4 0-15,-4 4 0 16,-4 3 0-16,-2 7-1 0,-3-1 1 15,-1-1-1-15,-3-3 0 16,0 1 0-16,-1-2 0 16,1 1 0-16,1 0 0 15,0-1 0-15,4 1 0 16,3 2-1-16,5-4 1 16,2 2-1-16,4-3 1 15,3-3-1-15,4-6 1 16,1-3-1-16,8-9 0 0,3-10 0 15,3-10 0-15,-1-6 1 16,0-3 0-16,0 1-1 16,-2 0 1-16,-5 1 0 15,-5 8 0-15,-3 5 0 16,-5 7 0-16,-2 7 1 16,-4 6 0-16,1 6-1 15,-2 6 1-15,-1 3-1 16,-1 4 1-16,-1 5-1 15,-2 6 0-15,0 4-1 16,0-2 0-16,0-3-3 16,-2 0 1-16,0-7-4 15,1-3 1-15,-3-2-8 16,1-1 0-16,-2-5 1 16,-2-7 0-16</inkml:trace>
  <inkml:trace contextRef="#ctx0" brushRef="#br0" timeOffset="25957.3784">3195 2506 43 0,'-2'0'21'0,"17"4"-29"0,-9-7 46 16,0 2-38-16,6-2 0 16,3 0-4-16,3-1 1 15,3-2-5-15,4 0 1 16,0-2-5-16,0-1 1 15</inkml:trace>
  <inkml:trace contextRef="#ctx0" brushRef="#br0" timeOffset="27338.6828">4214 2393 52 0,'5'10'26'0,"25"-7"-36"0,-21-3 52 15,2 2-43-15,4-1 1 16,4 1-3-16,1 1 0 15,2 0 1-15,0 1 0 0,-2 1-2 16,-4-1 1-16,-2 2 0 16,-7 0 0-16,-4 0 1 15,-8 1 0-15,-4 5 3 16,-1-1 0-16,-3 1 0 16,-2 0 1-16,0 2 0 15,1 3 0-15,3-1 0 16,-1 2 0-16,4 0 0 15,1-2 0-15,2 1-1 16,2-4 1-16,4-1-1 16,4-2 0-16,5-1 0 15,4-3 0-15,2-3-1 16,6-1 0-16,3-2-2 16,6-3 1-16,-5-2-4 15,1 2 1-15,0-3-7 16,0-2 0-16,-5 2-2 15,6-3 0-15</inkml:trace>
  <inkml:trace contextRef="#ctx0" brushRef="#br0" timeOffset="27639.111">4807 2426 54 0,'-15'13'27'0,"-7"11"-40"0,16-12 57 16,-4 3-46-16,-2 5 1 0,0 1-4 15,-1 5 1-15,3-3 4 16,1 0 1-16,6-1-4 16,5-4 1-16,3-3 0 15,3-3 1-15,9-5 0 16,1-2 1-16,2-5 0 15,4-3 0-15,-2-2-3 16,-1-1 0-16,3-4-7 16,-2-2 1-16,0 0-3 15,-6-4 1-15</inkml:trace>
  <inkml:trace contextRef="#ctx0" brushRef="#br0" timeOffset="27805.1915">4851 2500 46 0,'5'12'23'0,"17"-11"-35"0,-16-1 48 16,4-1-45-16,2-5 0 16,3 2-14-16,-1-7 1 15</inkml:trace>
  <inkml:trace contextRef="#ctx0" brushRef="#br0" timeOffset="27985.2854">4903 2333 55 0,'3'8'27'0,"21"-1"-36"15,-16-5 49-15,4-1-45 16,5-2 1-16,3-2-9 15,1-2 1-15,3-2 6 16,-1 2 1-16</inkml:trace>
  <inkml:trace contextRef="#ctx0" brushRef="#br0" timeOffset="26228.6014">3708 2347 39 0,'-12'0'19'0,"-1"19"-22"16,6-12 37-16,-6 4-33 15,-2 4 0-15,-2 3 0 16,-2 4 0-16,3 5-2 16,1 0 1-16,3-1 0 15,3 3 1-15,4-5-1 16,4-5 0-16,4-1 0 16,5-5 0-16,6-1-1 15,4-3 1-15,6-3-3 16,4-4 0-16,-1-4-4 15,2-5 1-15,-3-2-6 0,0-5 0 16</inkml:trace>
  <inkml:trace contextRef="#ctx0" brushRef="#br0" timeOffset="26799.4126">3829 2588 46 0,'-10'19'23'0,"20"-4"-27"0,-5-15 44 0,5 3-41 16,5-3 1-16,5-4-6 15,5 1 1-15,2-2-2 16,1-1 0-16,-3 0-6 16,-1-1 0-16</inkml:trace>
  <inkml:trace contextRef="#ctx0" brushRef="#br0" timeOffset="26588.9389">3882 2436 38 0,'-13'-6'19'0,"20"8"-19"15,-2-2 33-15,3 0-33 16,4 0 1-16,4-2-1 16,6 1 1-16,2-2-4 15,1-2 1-15,3 1-4 16,1-1 0-16,-1-1-6 15,1 5 1-15</inkml:trace>
  <inkml:trace contextRef="#ctx0" brushRef="#br0" timeOffset="26408.2256">3986 2496 52 0,'-23'32'26'0,"-4"3"-39"0,22-28 52 0,-2 2-45 16,-1 0 1-16,-1-2-11 15,3-2 0-15,2-2 14 16,1-3 0-16</inkml:trace>
  <inkml:trace contextRef="#ctx0" brushRef="#br0" timeOffset="28495.0123">5181 2201 48 0,'10'-3'24'0,"17"23"-25"0,-15-9 44 0,6 8-42 16,4 11 0-16,5 4-1 15,3 13 1-15,3 6-3 16,6 7 1-16,-2-2-2 16,-2 3 1-16,-5 0-1 15,-5-3 1-15,-6-6 2 16,-8-9 0-16,-4-5 1 16,-8-9 1-16,-13-5 1 15,-8-10 0-15,-4-8-2 16,-6-8 1-16,-7-7-7 15,-3-4 0-15,-1-1-9 16,2 6 1-16,6 0-2 16,3 1 1-16</inkml:trace>
  <inkml:trace contextRef="#ctx0" brushRef="#br0" timeOffset="28180.1098">5320 2396 45 0,'-5'33'22'0,"-13"32"-25"15,11-46 36-15,-1 8-34 16,-2 5 1-16,-2-1-3 16,0 0 1-16,0-3 0 0,1-5 1 15,2-5-4-15,3-8 0 32,2-13-7-32,1-4 1 15</inkml:trace>
  <inkml:trace contextRef="#ctx0" brushRef="#br0" timeOffset="29950.828">187 3340 27 0,'-4'8'13'0,"1"-2"-14"16,3-2 22-16,-2 5-19 0,1 3 0 15,-3 1 0-15,-1 4 1 16,0 2-4-16,-1 3 1 15,-3 7 2-15,1 1 0 16,-1 5 0-16,-2 4 0 16,1-2 0-16,0-2 0 15,0-1 0-15,3-1 1 16,2-4-1-16,3-3 0 16,4-4-1-16,1-1 0 0,2-6-1 15,2-3 1-15,3-5-1 16,2-4 1-16,4-3-1 15,1-3 0-15,5-1 0 16,3-2 1-16,0-2-1 16,2-1 0-16,-3 0-1 15,-3 1 0-15,1-1-3 16,-2 0 1-16,-1 0-4 16,1-2 1-16,-2 2-6 15,-3 2 1-15</inkml:trace>
  <inkml:trace contextRef="#ctx0" brushRef="#br0" timeOffset="30252.0969">601 3352 38 0,'-19'17'19'0,"-11"24"-20"0,20-24 34 16,-5 6-33-16,0 15 1 15,-2 8-1-15,-1 2 0 16,-2 5-1-16,-1 5 1 16,1 5 0-16,-1-6 0 0,-3-2 0 15,1-2 0-15,1-5-2 16,3-5 0-16,1-3-2 15,3-7 1-15,3-8-5 16,7-8 0-16,7-5-3 16,5-12 0-16</inkml:trace>
  <inkml:trace contextRef="#ctx0" brushRef="#br0" timeOffset="30522.4913">552 4166 52 0,'-17'4'26'0,"12"-4"-38"0,9-3 55 16,2-1-50-16,4-4 1 15,6 1-21-15,0-4 1 16</inkml:trace>
  <inkml:trace contextRef="#ctx0" brushRef="#br0" timeOffset="36392.183">1801 3659 30 0,'-17'13'15'0,"5"8"-15"16,9-15 29-16,-1 5-29 16,-2 4 1-16,-3 5 0 15,-1 7 1-15,0 2-2 16,0 0 0-16,-1 0 2 16,0-1 0-16,1-6 0 15,2-5 1-15,1-4-1 16,4-4 1-16,1-9-1 15,2-9 1-15,4-6-2 16,4-12 1-16,4-4-2 16,5 0 1-16,6-5-1 15,5 0 0-15,3 2-1 16,0 7 0-16,-2 6 0 16,-4 8 0-16,-1 7 1 15,-3 8 0-15,-2 3-1 16,-6 4 1-16,-4 0 0 0,-6 2 1 15,-3 1-1-15,-3 1 0 16,-4 1 0-16,-2 0 1 16,-2-2 0-16,-1 3 0 15,-1 2-1-15,-2 2 0 16,1 0 0-16,1 4 0 16,3-1-1-16,3 2 1 15,5-3-3-15,7 0 1 0,7-5-1 16,0-3 1-16,1-4 0 15,2-3 0-15,0-4-1 16,0-4 1-16,1-4-2 16,-1-4 0-16,0-5-6 15,3 3 1-15</inkml:trace>
  <inkml:trace contextRef="#ctx0" brushRef="#br0" timeOffset="37052.9995">2545 3552 28 0,'3'-9'14'0,"1"-5"-12"0,-4 11 20 16,-2-1-21-16,-2 0 0 16,1 1 0-16,-4 0 1 15,-3 3-2-15,-1 1 0 16,-4 4 1-16,-2-1 1 0,-5 6 0 15,-6 5 0-15,-4 5-1 16,-2 4 1-16,1 5-1 16,1 0 0-16,3 0-1 15,-1 4 1-15,2 6 0 16,3 0 0-16,3 1-1 16,5-1 0-16,7-2 0 15,8-4 1-15,6-4-1 16,4-5 1-16,4-3-1 15,4-7 0-15,5-9 0 16,2-3 1-16,6-6-1 16,2-7 0-16,-4-2 0 15,-2-4 1-15,-3-2-1 16,-8-2 0-16,-8 0 0 16,-6-1 1-16,-6 4-1 15,-6 3 0-15,-2 5 0 16,3 5 0-16,-1 5 0 15,2 3 0-15,1 3 0 0,4 2 1 16,2-2-2-16,1 4 1 16,4-4 0-16,5-2 1 15,3 1-3-15,2-4 1 16,1 1-4-16,0-7 0 16,2-1-7-16,4 0 1 15</inkml:trace>
  <inkml:trace contextRef="#ctx0" brushRef="#br0" timeOffset="37263.7922">2681 3984 60 0,'-16'0'30'0,"10"4"-45"16,7-4 59-16,3 0-53 16,-1-3 0-16,6-1-21 15,-1-2 1-15</inkml:trace>
  <inkml:trace contextRef="#ctx0" brushRef="#br0" timeOffset="35701.9882">1516 3526 22 0,'-5'-1'11'0,"3"-1"-9"15,2 2 12-15,-2-1-14 16,1 0 0-16,-3 1 0 16,1-2 1-16,0 1-1 15,-2-1 0-15,0 1 1 16,-2 1 0-16,-1 0 0 15,-3 3 0-15,0 0 0 16,-1 2 0-16,-3 6 0 16,-2-1 1-16,-3 4-2 15,-5 1 1-15,0 3-1 16,-2 2 1-16,0 3 0 16,0-1 0-16,2 3-1 15,3 1 0-15,2 2 0 0,0 3 0 16,5 1 1-16,3 0 0 15,7 1-1-15,7 0 0 16,6-3 1-16,11-2 0 16,11-4 0-16,9-9 1 15,2-9-1-15,6-8 1 16,7-4-1-16,3-10 1 16,-2-9 0-16,-6-8 0 0,-6-3 0 15,-7-1 0-15,-8 0-1 16,-8-2 0-16,-10-1 0 15,-6 4 0-15,-8 5-2 16,-7 5 1-16,-10 7-2 16,-7 2 1-16,-1 3-2 15,-1 8 1-15,4 3-1 16,2 3 1-16,4 1-1 16,3 4 0-16,5-1-4 15,4 2 0-15,5 3-2 16,3-3 1-16</inkml:trace>
  <inkml:trace contextRef="#ctx0" brushRef="#br0" timeOffset="38268.4537">3540 3582 38 0,'-25'9'19'0,"-5"5"-17"15,20-11 22-15,-7 2-25 16,-8 1 1-16,0 0-1 15,-4 1 0-15,1-1 1 16,3 2 1-16,3-2-2 16,4 0 1-16,1-2 0 15,3 2 0-15,8-2 0 16,4 2 0-16,7 3 0 16,8 0 1-16,11 3 0 15,9 3 0-15,6 9-1 16,0 1 1-16,-3 4-1 15,-2-4 1-15,-7 2-1 16,-7 0 0-16,-5-4 1 0,-7 0 1 16,-8-2 1-16,-6-4 0 15,-6 1 0-15,-12-3 1 16,-7-1-2-16,-5-4 1 16,0-1-1-16,0-3 0 15,3-2-3-15,1 1 1 16,3-1-1-16,3-1 1 15,2 0-2-15,6 0 0 0,6-1-4 16,5-4 1-16,7-1-4 16,7-4 1-16,5-1-5 15,6-2 0-15</inkml:trace>
  <inkml:trace contextRef="#ctx0" brushRef="#br0" timeOffset="38689.1055">3601 3723 49 0,'0'2'24'0,"21"-22"-30"0,-7 16 50 0,8-5-44 15,3-5 1-15,10-2-2 16,7-2 1-16,6-1-5 16,3-2 0-16,-1 0-9 15,0 3 1-15</inkml:trace>
  <inkml:trace contextRef="#ctx0" brushRef="#br0" timeOffset="38509.5715">3815 3750 56 0,'-12'22'28'0,"-4"21"-43"16,12-29 58-16,-1 4-44 15,-3 4 0-15,-4 3-4 16,-1-4 0-16,-1-1 3 15,4-4 0-15,0-3-6 16,2-4 1-16,0-4-3 16,4-5 1-16,2-3-2 0,2-5 0 15</inkml:trace>
  <inkml:trace contextRef="#ctx0" brushRef="#br0" timeOffset="39229.585">4003 3823 53 0,'-25'19'26'0,"6"10"-30"0,13-22 44 15,-1 2-40-15,-5 1 0 16,2 4-1-16,2-4 1 16,-1-2 0-16,4-5 0 15,5-3 0-15,4-6 0 16,4-9 0-16,5-9 0 15,8-4 0-15,-1-2 0 16,3 0-1-16,2-1 1 16,0 1 0-16,4 5 0 0,-4 4 0 15,-1 7 0-15,-4 8 0 16,-5 8 0-16,-5 4 0 16,-5 4 0-16,-7 5 0 15,-6 3 0-15,-2 0 1 16,-2 3 0-16,0 0 0 15,-1-5 0-15,1-1-1 16,0-3 1-16,1 1-1 16,1 1 0-16,3-2-1 15,0 6 1-15,4-4-3 16,1 4 1-16,4-3-1 16,5 0 1-16,4-2-3 15,3-1 0-15,4-4-2 16,4-4 0-16,1-2-3 15,2-7 0-15,2-4-2 16,-5-1 1-16</inkml:trace>
  <inkml:trace contextRef="#ctx0" brushRef="#br0" timeOffset="39545.3235">4377 3811 52 0,'-17'22'26'0,"-3"16"-34"0,15-25 56 16,0 5-48-16,-2-2 0 0,2 2-1 15,3 0 0-15,4 0 0 16,3-2 0-16,5-2-2 16,3-4 0-16,6-4 0 15,4-4 0-15,8-7 2 16,-6-2 0-16,-2-7 0 15,-1-4 1-15,-4-2 2 16,-3-4 0-16,-3 1-3 16,-3 1 0-16,-4 0-3 15,-4 4 0-15,-1 4-4 16,0 4 1-16,2 2-6 16,1 4 0-16</inkml:trace>
  <inkml:trace contextRef="#ctx0" brushRef="#br0" timeOffset="39875.612">4915 3823 46 0,'-12'1'23'0,"-10"7"-31"0,14-5 43 16,-4 3-35-16,-1 0 1 16,-8 1-2-16,-2 8 1 0,-4 3-1 15,2 1 1-15,3 1 0 16,4 1 0-16,3-1 0 16,5 0 0-16,5-2 0 15,8-2 1-15,7 0-2 16,8-7 1-16,4-1-3 15,3-7 1-15,6-2-8 16,4-5 1-16,5-2-3 16,5-2 0-16</inkml:trace>
  <inkml:trace contextRef="#ctx0" brushRef="#br0" timeOffset="40266.337">5096 3714 49 0,'-2'3'24'0,"15"5"-30"0,-6-7 48 0,3 2-42 16,9 2 0-16,4-2-1 15,5 1 0-15,4-4-2 16,2 0 1-16,1 0-6 16,-8 0 0-16,8-4-5 15,2 2 0-15</inkml:trace>
  <inkml:trace contextRef="#ctx0" brushRef="#br0" timeOffset="40071.4554">5240 3832 44 0,'-22'37'22'0,"-15"6"-28"16,29-28 44-16,-2 3-39 15,-4 4 1-15,1 1-2 0,-1 1 1 16,4-4-2-16,2-6 0 16,1-7-4-16,2-4 0 15,4-3-5-15,4-7 0 16</inkml:trace>
  <inkml:trace contextRef="#ctx0" brushRef="#br0" timeOffset="40611.6209">5521 3887 52 0,'-18'27'26'0,"-1"16"-34"0,16-34 49 16,-2 3-42-16,2 1 1 15,1 1-1-15,5 2 1 16,6 2 0-16,6-5 0 15,3-2-1-15,2-7 0 16,4-4 1-16,3-3 0 16,1-6 0-16,1-6 1 15,-4-5-1-15,0-3 1 16,-7-4-1-16,-4-4 1 16,-4 0-4-16,-3 1 1 0,-4 5-3 15,0 4 1-15,-3 4-3 16,4 4 0-16,-1 4-5 15,2 3 0-15,2 5 1 16,6-1 0-16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6:50.90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84 100 55 0,'-11'50'27'0,"-9"-6"-38"16,14-34 60-16,-3 5-49 16,1 1 0-16,-2-1-1 15,1-1 1-15,4-1 0 16,0-6 0-16,4-4 0 0,1-4 0 16,1-6-1-16,4-5 1 15,2-3 1-15,2-8 0 16,1-3 0-16,1-4 1 15,3 0 1-15,-1-1 1 16,6 2-1-16,1 6 1 16,0 2-1-16,3 6 0 15,-1 1-3-15,0 7 1 16,-2 4-2-16,-2 7 0 16,3 7-1-16,-6 8 0 0,-2 10-1 15,-5 0 1-15,-6 0 0 16,-7 0 0-16,-5-2 1 15,-7-1 0-15,-5-6 0 16,-6-3 1-16,-1-4 0 16,1-1 1-16,3-3-1 15,3 0 1-15,5-2-2 16,4-1 1-16,6 2-1 16,5-1 1-16,7 1-1 15,4 2 1-15,8 1-1 16,4-1 0-16,6 0-2 15,2 1 1-15,-1-4-3 16,-1-1 1-16,2-1-3 16,-6-4 1-16,-1-4-5 15,-4-3 1-15,4 0-3 16,-2-1 0-16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6:51.2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98 0 56 0,'-4'7'28'0,"-11"25"-40"0,10-22 57 16,-3 9-45-16,-2 1 1 0,0 2-1 15,-1 5 0-15,1 1-1 16,2 4 1-16,0-1 0 15,3-3 0-15,1-4 0 16,4-2 0-16,4-4 0 16,4-1 1-16,5-5-1 15,4-4 0-15,5-2-1 16,5-3 0-16,1-4-1 16,4-1 0-16,-3 1-2 15,-1-5 1-15,-4-1-4 16,-3-5 0-16,-4-2-4 15,-3-1 1-15,-6 2-3 16,-5 0 0-16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6:51.3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0 79 45 0,'7'3'22'0,"20"5"-30"0,-17-10 45 15,3-2-39-15,7-7 1 16,0-2-9-16,-1-5 0 16,-2-3 4-16,-2 0 0 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9:24.25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9664 1092 17 0,'-5'0'8'0,"2"-1"-1"16,1 0 9-16,0-1-15 16,-1 2 0-16,0-1 0 15,-2 1 1-15,1 0-2 16,0 0 0-16,-1 0 1 15,1 0 1-15,1 0-1 16,0 0 0-16,0-1 0 16,2-1 1-16,1 0 0 15,0-1 0-15,1-1 0 16,2-1 0-16,2 1 0 16,0-1 1-16,3-1-1 15,0 1 0-15,4 1 0 16,-2 0 0-16,1 2-1 15,2-1 0-15,2 3 0 16,1 4 0-16,0 3-1 0,1 9 1 16,-1 4-1-16,-2 6 0 15,-4 2 0-15,-7 2 1 16,-4 2 0-16,-6 0 0 16,-5 5 0-16,-2-1 0 15,-5 0 1-15,-6-4 1 16,-4-8-1-16,2-3 0 15,1-3-1-15,3-7 1 16,3-2-1-16,4-3 0 0,3-3-1 16,4 1 0-16,5-1-1 15,4-1 1-15,6 2-1 16,4 1 1-16,6 3 0 16,2 1 0-16,3 0-1 15,-3 0 0-15,1 3-2 16,-2-3 0-16,1 0-4 15,-1-6 0-15,-1-1-6 16,1-4 1-16</inkml:trace>
  <inkml:trace contextRef="#ctx0" brushRef="#br0" timeOffset="162.7064">10001 1572 44 0,'-6'6'22'0,"0"-1"-28"0,3-3 39 16,0-1-33-16,-1-1 0 16,0-1-4-16,-1-4 0 15,3-1-6-15,0 1 1 16,4-1-2-16,-1-2 0 16</inkml:trace>
  <inkml:trace contextRef="#ctx0" brushRef="#br0" timeOffset="1033.9104">10545 1163 17 0,'1'10'8'0,"4"7"-1"0,-5-11 11 16,-2 4-16-16,-1 2 1 16,-1 3 2-16,-3 3 1 15,-2 3-7-15,0 4 1 16,-1 4 3-16,2-2 0 15,0-3-1-15,3-2 0 16,-1-6-2-16,2 0 0 16,1-6-3-16,1-4 0 0,2-3-4 15,0-3 1-15,2-5-4 16,5-3 1-16</inkml:trace>
  <inkml:trace contextRef="#ctx0" brushRef="#br0" timeOffset="1532.7141">10447 1099 26 0,'-12'-4'13'0,"8"-1"-9"16,4 2 24-16,1 0-27 15,1 1 1-15,1 1 0 16,2 1 0-16,4 2-3 16,7 2 1-16,8 4 2 15,7 3 0-15,0 3-1 0,8 6 0 16,6 3 0-16,0 2 0 16,1 1 0-16,-4-2 0 15,-6 1-1-15,-3-1 1 16,-4 3-1-16,-7-5 0 15,-8-2 0-15,-8 0 1 16,-7-2-1-16,-7 0 1 16,-5-2 0-16,-7 0 0 15,-10-2 0-15,-8 0 0 0,-1-1-1 16,-5-2 1-16,-4-1-1 16,2-2 0-16,5-3-1 15,7-1 1-15,6-1-1 16,4-1 0-16,8-2-2 15,4 0 0-15,7-1-3 16,0 1 0-16,11-1-5 16,8-2 0-16</inkml:trace>
  <inkml:trace contextRef="#ctx0" brushRef="#br0" timeOffset="2067.7463">11174 1292 27 0,'-13'-5'13'0,"9"0"-8"0,2 4 19 16,-1-2-23-16,1 2 0 15,-3 0 0-15,-2-1 0 16,-5 2-2-16,1 0 1 16,-2 2 0-16,-2 0 1 15,-2 2-1-15,-2 1 1 16,-1 2-1-16,1-1 0 0,4 3 1 16,2-1 0-16,2 2 1 15,6 0 0-15,8 0-1 16,4-3 1-16,3 1-1 15,3-3 1-15,-2-2-1 16,1 1 0-16,-3-1 0 16,-2 1 0-16,-3 1-1 15,-1-1 0-15,-3 0 0 16,-3 1 1-16,-1 1-1 16,-2 4 0-16,0 1 0 15,1 0 0-15,-1-1 0 16,1 1 1-16,1 0-1 15,1 2 0-15,3 0 0 16,2 0 1-16,1-2-2 16,1 0 1-1,5-1-2 1,-1-5 0-16,2-1-3 0,2-5 1 16,1-5-4-16,3 0 0 15,4-3-3-15,4 0 1 16</inkml:trace>
  <inkml:trace contextRef="#ctx0" brushRef="#br0" timeOffset="2369.3548">11581 1326 22 0,'3'-6'11'0,"-5"-5"-6"15,1 8 17-15,-3 2-20 16,-4 0 1-16,-2-2 0 15,-3 3 1-15,-7 3-5 16,-7-1 0-16,-2 5 3 16,1 2 1-16,1 6-2 15,1 3 1-15,2 4-1 16,2 2 1-16,2 1-1 16,5-2 1-16,7-3-1 15,3 1 0-15,5-3 0 16,5-3 0-16,5-2-1 15,3-1 0-15,8-7-4 16,2-5 1-16,5-3-8 16,1-6 0-16</inkml:trace>
  <inkml:trace contextRef="#ctx0" brushRef="#br0" timeOffset="2714.5599">11799 1404 42 0,'-22'23'21'0,"-2"6"-24"0,17-22 34 0,-2 3-31 16,-1 4 0-16,0 4-1 15,0 0 1-15,2 0 0 16,3 3 0-16,2-5-1 16,6-2 1-16,4-3-1 15,1-4 1-15,4 0-2 16,5-5 0-16,4-4 0 16,2-5 0-16,1-2-2 15,2-3 0-15,0-1-4 16,-1-3 0-16,-2 0-1 15,-2-1 1-15</inkml:trace>
  <inkml:trace contextRef="#ctx0" brushRef="#br0" timeOffset="2895.3027">11847 1422 31 0,'-19'14'15'0,"19"1"-16"0,3-12 29 15,4-1-28-15,2 0 0 16,2-2 0-16,5-3 1 16,1-2-6-16,-1 0 1 15,-1-3-5-15,-2-2 1 16</inkml:trace>
  <inkml:trace contextRef="#ctx0" brushRef="#br0" timeOffset="3074.8687">11761 1296 36 0,'-4'4'18'0,"16"1"-21"15,-7-5 32-15,7-1-29 16,5-3 0-16,8-1-1 16,4-3 1-16,2 2-8 15,4-3 1-15,7 0-3 16,-5-3 1-16</inkml:trace>
  <inkml:trace contextRef="#ctx0" brushRef="#br0" timeOffset="3530.373">12128 1468 45 0,'-13'22'22'0,"9"-17"-29"0,5-4 44 16,1-1-37-16,0-1 0 15,3-2 0-15,3-3 0 16,4-4-1-16,0-1 1 16,1 1-1-16,-3 1 1 15,-3 3-1-15,0 6 1 16,-3 2 1-16,-1 6 0 16,-1 0 1-16,-2 5 0 15,0 2 0-15,3 3 1 16,1 1 0-16,3-3 0 0,3-1-1 15,2-4 0-15,5-7-1 16,3-4 0-16,3-6-1 16,0-3 1-16,-2-4-1 15,-3 2 1-15,0-4-3 16,-5 0 1-16,-3 0-3 16,-3-1 0-16,-3 3-4 15,-1 2 1-15,0 2-5 16,0 1 0-16,3 2-2 15,3 3 1-15</inkml:trace>
  <inkml:trace contextRef="#ctx0" brushRef="#br0" timeOffset="3841.2327">12503 1362 36 0,'-27'-3'18'0,"17"0"-19"16,10 5 32-16,0-2-31 15,4-2 0-15,3 0 1 16,8-3 0-16,6-2-2 16,7 0 1-16,5-4-2 15,2 1 0-15,6 0-6 16,4 0 0-16,0 2-3 15,-3-1 1-15</inkml:trace>
  <inkml:trace contextRef="#ctx0" brushRef="#br0" timeOffset="3644.4727">12648 1446 39 0,'-5'13'19'0,"-5"13"-21"0,7-20 38 16,-3 4-36-16,-2 4 0 15,-2 3 0-15,0 0 0 16,2-6-3-16,1-2 0 16,3-4-4-16,2-3 0 15,5-6-5-15,2-4 1 16</inkml:trace>
  <inkml:trace contextRef="#ctx0" brushRef="#br0" timeOffset="4560.7072">12930 1465 44 0,'-20'24'22'0,"-9"1"-25"0,24-17 45 16,-6 3-42-16,-2 4 0 16,2-3 0-16,-1 1 0 15,2-4-1-15,0-1 0 16,3-4-2-16,3-4 1 16,2-5 0-16,7-6 0 15,3-2 0-15,4-2 0 16,4-7 1-16,4-2 0 0,0 0 2 15,5 0 0-15,-1 4 1 16,1 2 0-16,-5 5 1 16,0 5 0-16,-6 8-1 15,-3 4 1-15,-4 3-1 16,-3 3 0-16,-5 4-2 16,-4-1 1-16,-5 1-3 15,-3 1 1-15,-1 0-1 16,-4-3 1-16,3 1-1 15,-1 0 1-15,1 0 0 16,4 1 0-16,1-4 1 16,2 3 1-16,4 0 0 15,3 1 0-15,5-1-1 16,5 0 1-16,2 1-3 16,8 0 1-16,4-5-1 15,6-3 1-15,-2-4-2 16,5-5 1-16,0-11-1 15,4-7 1-15,1-3 2 0,0-3 1 16,-3-1 1-16,-4-3 0 16,-2 1 2-16,-5 4 1 15,-4 2-1-15,-3 8 1 16,-2 2-2-16,-3 5 1 16,-3 6-2-16,-1 2 0 15,-1 7-2-15,0 6 0 16,0 2 0-16,-3 1 0 15,0 3-1-15,-3 2 1 0,0 1-2 16,-2 2 1-16,1-1-1 16,-2-1 0-16,-2-3-3 15,1-4 1-15,0-3-3 16,-1-2 0-16,1-2-4 16,-2-3 0-16,1-3-2 15,-1-1 0-15</inkml:trace>
  <inkml:trace contextRef="#ctx0" brushRef="#br0" timeOffset="4712.3095">13199 1609 41 0,'-13'3'20'0,"16"-2"-23"15,0-1 42-15,4-3-37 16,3 1 0-16,4-3 0 16,5-3 1-16,1-2-7 15,5-2 0-15,1-1-6 16,5-3 1-16,2 0-4 15,1-2 0-15</inkml:trace>
  <inkml:trace contextRef="#ctx0" brushRef="#br0" timeOffset="5037.4272">13733 1367 58 0,'-20'21'29'0,"-13"14"-42"0,21-25 60 0,-2 3-48 16,-3 4 1-16,-2 1-2 16,0 4 0-16,-3 2 1 15,4 2 1-15,2-2-1 16,1-1 0-16,5-1 0 16,4-3 1-16,5-3 1 15,5-4 1-15,4 0 0 16,6-4 0-16,5-5-2 15,5-1 1-15,8-5-4 16,1-1 0-16,0-3-6 16,2-4 0-16,3 0-7 15,-2-1 1-15</inkml:trace>
  <inkml:trace contextRef="#ctx0" brushRef="#br0" timeOffset="5595.8612">13981 1686 60 0,'-8'28'30'0,"14"-16"-41"0,-2-10 58 16,5 1-48-16,5-2 1 15,0 1-10-15,4-4 1 16,5 0 2-16,3-2 0 15,4-3-9-15,-1-3 1 16</inkml:trace>
  <inkml:trace contextRef="#ctx0" brushRef="#br0" timeOffset="5400.6854">13990 1506 48 0,'-1'0'24'0,"15"-1"-27"16,-7 0 52-16,5-2-49 15,5 1 1-15,8-1-1 16,6 1 1-16,1-3-5 16,1-1 1-16,-2 0-6 15,1-2 1-15,-4 2-7 16,-3 5 1-16</inkml:trace>
  <inkml:trace contextRef="#ctx0" brushRef="#br0" timeOffset="5220.5575">14116 1548 54 0,'-6'8'27'0,"-4"17"-37"0,7-19 50 16,-1 3-41-16,-2 2 1 16,-1-1-6-16,-2 0 1 15,2 0 1-15,0-1 0 16,1-4-8-16,1-2 1 15,4-2-3-15,0-3 1 0</inkml:trace>
  <inkml:trace contextRef="#ctx0" brushRef="#br0" timeOffset="7894.7976">15902 1799 54 0,'-14'22'27'0,"11"-8"-33"0,7-10 54 15,4-2-48-15,5-2 1 16,7-1-2-16,3-4 0 15,6-4-3-15,1 0 1 16,6-1-5-16,5-1 0 16,-4-1-3-16,2 0 0 15,0 2-4-15,6 1 1 16</inkml:trace>
  <inkml:trace contextRef="#ctx0" brushRef="#br0" timeOffset="7669.467">15956 1616 45 0,'3'-6'22'0,"8"6"-22"0,-4 0 44 0,2 2-43 16,3-1 0-16,3-1-1 15,6 0 1-15,8-1-3 16,2-2 1-16,2-2-2 16,1 0 1-16,-1-2-3 15,-4 1 0-15,-5 0-4 16,-2 0 1-16,-2 1-5 16,-8 4 0-16</inkml:trace>
  <inkml:trace contextRef="#ctx0" brushRef="#br0" timeOffset="8509.2815">16568 1683 35 0,'-28'7'17'0,"-9"1"-19"16,27-7 31-16,-6 3-28 16,-4 1 0-16,-1 3 1 15,0 2 1-15,2 3-4 16,3-1 0-16,3 3 3 15,4 1 0 1,18 5 1 0,8-6 0-16,2-6 0 15,4-1 0-15,2-6 0 16,1-4 1-16,-2-5-1 0,-2-3 0 16,-2 0-2-16,-4-2 0 15,-3 0-1-15,-4 0 0 16,-5 2-1-16,-4-1 0 15,0 4-2-15,-3 0 0 16,2 4-1-16,-1 0 0 16,5 4 0-16,1 2 0 15,4 2 1-15,2 1 0 16,3 1 2-16,1-1 0 16,2 2 3-16,0 0 1 0,4-5 1 15,-1 0 0-15,0-2 1 16,-2-2 0-16,0 1 0 15,-1 0 0-15,-1 1-3 16,-4 3 1-16,-2 1-3 16,-2 3 1-16,0 1-1 15,0 0 0-15,2 0-1 16,1-1 1-16,3-1 0 16,3-3 0-16,0-3-1 15,1-1 1-15,3-5 0 16,2-4 0-16,3-4-1 15,-1-2 0-15,1-2-3 16,-4 2 0-16,-5-6-5 16,-4 1 1-16,-9-3-6 15,-6 0 0-15</inkml:trace>
  <inkml:trace contextRef="#ctx0" brushRef="#br0" timeOffset="6212.6549">14508 1429 52 0,'5'-1'26'0,"23"8"-31"0,-15-5 51 15,9 3-46-15,1 2 1 16,5 0-3-16,-1 0 1 15,0 1-2-15,1-1 0 16,-4 1-2-16,-2-2 1 16,-6 1-1-16,-5-1 0 15,-5 1 0-15,-6-2 1 0,-6-1 3 16,-5-1 0-16,-6 3 2 16,-4 0 0-16,-3 7 0 15,-4 3 1-15,2 4 1 16,0 0 1-16,3 2-1 15,6-1 0-15,3 0-1 16,2 0 1-16,6-2-1 16,3-1 0-16,8-1-1 15,5-3 0-15,4-3-1 16,4-3 1-16,3-7-3 16,2-1 1-16,2-2-4 15,5-5 1-15,3 0-5 16,2-4 1-16,0 4-6 15,-1-3 0-15</inkml:trace>
  <inkml:trace contextRef="#ctx0" brushRef="#br0" timeOffset="6646.8936">14937 1764 43 0,'-2'11'21'0,"8"-5"-25"15,-3-6 40-15,3-1-36 16,1-3 1-16,6-5 1 15,7-7 0-15,6-9-3 16,7-12 0-16,4-6 1 16,4 1 0-16,4 0 0 15,-3-3 0-15,-3 8-1 16,-6 4 0-16,-4 8 1 16,-6 11 0-16,-7 10 1 15,-5 9 0-15,-3 13 0 16,-5 4 0-16,-5 10-2 15,-1 8 1-15,-3 4-2 16,1 3 1-16,-2-1-4 16,1-3 1-16,-1-5-3 0,2-9 0 15,-2-4-5-15,1-5 1 16</inkml:trace>
  <inkml:trace contextRef="#ctx0" brushRef="#br0" timeOffset="6858.3512">15169 1682 52 0,'12'0'26'0,"20"14"-34"16,-19-11 51-16,10-3-44 15,0-1 1-15,4-2-6 16,1-1 0-16,2-4 0 15,-1 2 0-15,1 1-8 16,3-5 0-16</inkml:trace>
  <inkml:trace contextRef="#ctx0" brushRef="#br0" timeOffset="7534.8792">15583 1545 47 0,'3'0'23'0,"16"-1"-29"15,-12 1 50-15,2 0-45 16,7 0 1-16,7-2-1 15,4 1 0-15,7-3-1 16,0 0 0-16,5-1-3 16,3 0 0-16,0 0-3 15,-5 0 1-15,-2 0-2 16,-3 1 1-16,-3 3 0 16,-1 1 0-16,0 2 2 15,-4 3 0-15,-3 0 6 16,-4 4 0-16,-3 3 4 15,-4 5 0-15,-5-1 4 16,-5 4 0-16,-5 3 0 16,-3-2 1-16,-2 1-3 15,-3 1 0-15,-2-2-3 16,-1-2 1-16,1-2-4 0,0-3 1 16,-1-1-4-16,2-4 0 15,1-3-5-15,3-3 1 16,3-1-5-16,2-3 1 15</inkml:trace>
  <inkml:trace contextRef="#ctx0" brushRef="#br0" timeOffset="7068.6142">15734 1658 54 0,'-16'24'27'0,"-10"3"-39"15,20-22 52-15,-3 3-44 0,-1 1 1 16,0 0-8-16,1-3 1 16,-1-1 4-16,4-2 1 15,2-2-9-15,1-3 1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6-19T13:27:28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73 238 22 0,'-9'4'11'0,"1"24"-6"0,5-18 9 0,-2 3-14 16,0 5 1-16,0 2 0 16,1 4 0-16,-1 1-2 15,0 3 1-15,0-1 0 16,2-2 1-16,0-1-1 15,0-5 1-15,0-5-1 16,1-2 0-16,1-3 1 16,-1-5 0-16,0-8 1 15,2-3 0-15,0-7-1 16,0-2 1-16,2-3-1 16,1-4 1-16,0-4-1 15,0-8 0-15,2-3-2 16,3-1 1-16,2-1 0 15,1 5 1-15,1 1 0 16,3 3 1-16,-1 2-1 16,2 1 1-16,0 4 0 15,1 4 1-15,2 3-2 16,5 4 1-16,-2 2-2 0,6 4 1 16,2 1-3-16,1 2 1 15,-3 1-5-15,-1-1 1 16,-2-3-6-16,1 0 1 15</inkml:trace>
  <inkml:trace contextRef="#ctx0" brushRef="#br0" timeOffset="255.2679">-17 310 37 0,'0'-3'18'0,"22"-8"-22"16,-12 8 31-16,7-1-29 15,5 0 1-15,4 1-9 16,-3-3 1-16,4 0 5 15,-3 4 0-15</inkml:trace>
  <inkml:trace contextRef="#ctx0" brushRef="#br0" timeOffset="-1426.9618">-516 68 26 0,'-3'0'13'0,"-2"5"-11"15,5-2 13-15,0 0-15 16,-1 3 0-16,-1 2 0 0,1 0 1 16,-1 4-1-16,-1 2 0 15,1 7 0-15,-1 6 1 16,2 5-1-16,-1 5 0 16,0 1 1-16,1 1 1 15,1 3-2-15,1 5 0 16,1-5 0-16,1-4 0 15,0-4-1-15,0-2 1 16,1-5-1-16,-3-3 0 0,1-6-1 16,-1-4 1-16,-1-1-2 15,0-2 1-15,0-4-5 16,0 0 0-16</inkml:trace>
  <inkml:trace contextRef="#ctx0" brushRef="#br0" timeOffset="-765.7387">-300 638 46 0,'-13'-3'23'0,"11"-1"-36"0,2 4 47 16,2-3-42-16,1 3 0 15,2 0-14-15,1 1 1 16</inkml:trace>
  <inkml:trace contextRef="#ctx0" brushRef="#br0" timeOffset="810.222">406 579 26 0,'-3'-6'13'0,"14"-21"-15"16,-7 12 20-16,4-5-18 16,3-5 0-16,2-3 0 15,3-8 0-15,4-4 0 16,4-4 0-16,1-1 0 15,1 4 1-15,-4 3 0 16,-1 6 0-16,-4 4 0 16,-3 6 1-16,-3 7-1 15,-3 7 1-15,0 8-1 16,-3 2 1-16,-2 7-1 16,-1 6 0-16,-2 12-1 0,0 5 0 15,-2 4 0-15,0-1 0 16,-1 0-1-16,2-3 0 15,-2-1-1-15,-2-1 0 16,0-2-2-16,0-4 1 16,1-6-4-16,0-2 1 15,3-1-2-15,-2-1 1 16</inkml:trace>
  <inkml:trace contextRef="#ctx0" brushRef="#br0" timeOffset="1006.0399">466 382 41 0,'-2'-2'20'0,"23"-8"-32"16,-13 9 45-16,11-2-34 15,3-1 1-15,5-2-9 16,0 3 1-16,0-1 2 15,0 4 1-15</inkml:trace>
  <inkml:trace contextRef="#ctx0" brushRef="#br0" timeOffset="1395.7507">1093 232 25 0,'-10'2'12'0,"-6"9"-8"0,12-8 16 15,-7 0-18-15,0 1 0 0,-4 2 0 16,-1 2 1-16,-3 5-6 15,0-1 1-15,-1 1 2 16,-2 3 0-16,0 0-1 16,3 3 0-16,0-1 0 15,1 2 0-15,5 2 1 16,6-1 0-16,0-1 1 16,6-6 0-16,4-1 0 15,6-6 0-15,4-3-2 16,1-4 0-16,2-4-3 15,3-2 1-15,2-2-6 16,2 1 1-16</inkml:trace>
  <inkml:trace contextRef="#ctx0" brushRef="#br0" timeOffset="1860.9604">1373 324 29 0,'-17'7'14'0,"-4"6"-13"0,16-8 26 0,-3 1-28 16,-3 2 1-16,-1 4-1 15,0 0 1-15,0 2 0 16,1 5 0-16,1-1 0 16,2 3 0-16,4-3-1 15,2-1 1-15,2-1 0 16,3-2 0-16,7-3 0 16,2 0 1-16,6-5-1 15,1-5 1-15,1-5 0 16,1-6 0-16,-1-7 0 15,-1 1 1-15,0-4-1 16,-1-1 0-16,-4 2-1 16,-3 0 1-16,-1-4-2 15,-2 6 1-15,-2 0-3 16,-1 3 1-16,-1 3-3 16,1 1 1-16,2 5-4 15,-1 0 1-15,2 5-2 0,3 2 0 16</inkml:trace>
  <inkml:trace contextRef="#ctx0" brushRef="#br0" timeOffset="2176.3914">1710 292 38 0,'-9'15'19'0,"-4"9"-28"0,10-16 40 0,-2 1-31 16,0 2 0-16,-1 3-1 15,1 2 1-15,0-1 0 16,2 6 0-16,0 0-2 16,2-2 1-16,1-2-2 15,1-6 1-15,2 0 0 16,2-2 0-16,3-5-1 15,1-1 1-15,4-3-1 16,0-2 0-16,4-3-4 16,7-2 0-16,0 0 0 15,3-3 0-15</inkml:trace>
  <inkml:trace contextRef="#ctx0" brushRef="#br0" timeOffset="2341.9877">2081 344 35 0,'-5'4'17'0,"-8"27"-22"0,10-23 38 16,-2 5-33-16,-3 4 0 15,2 1 0-15,0-1 0 16,-1-3-4-16,1 2 1 16,1-8-7-16,2-1 0 15</inkml:trace>
  <inkml:trace contextRef="#ctx0" brushRef="#br0" timeOffset="2537.2473">1970 277 38 0,'0'-11'19'0,"6"13"-21"16,-1-2 32-16,1 1-30 15,4-1 0-15,6 1 0 16,3-2 1-16,3-2-4 15,0 0 1-15,0-1-4 16,0 0 0-16,0-2-5 16,-3 2 1-16</inkml:trace>
  <inkml:trace contextRef="#ctx0" brushRef="#br0" timeOffset="2942.1663">2462 151 44 0,'-9'1'22'0,"-7"22"-23"0,13-18 42 16,-1 9-41-16,1 3 1 0,3 2-2 15,2 0 1-15,3 0-3 16,3-1 1-16,1-7-3 16,4-4 1-16,4-4-4 15,2-4 1-15,0-5 0 16,-1-1 0-16,-4-3 2 16,-3 3 1-16,-8 0 3 15,-3 4 1-15,-5 7 4 16,-7 8 0-16,-3 6 1 15,0 3 0-15,-4 4-1 16,0 6 1-16,1 3-3 16,2 1 0-16,-1-5-5 15,1 1 0-15,2-9-8 16,1 0 1-16</inkml:trace>
  <inkml:trace contextRef="#ctx0" brushRef="#br0" timeOffset="3963.289">2992 294 34 0,'-23'24'17'0,"-3"21"-18"16,20-32 25-16,-2 5-24 15,0 9 0-15,0 3 0 16,2 2 1-16,1-2-2 16,2-6 1-16,3-3 0 15,3-7 1-15,4-7-1 16,5-7 0-16,2-6 0 16,7-7 0-16,3-9 0 15,1-1 0-15,0 1-1 16,-2 2 1-16,-6 3 1 15,-1 5 0-15,-5 5 0 16,-2 5 0-16,-1 5 0 0,0 7 1 16,-1 8-1-16,1 6 0 15,1 1-1-15,4 2 1 16,1-6-1-16,2-5 0 16,8-5 0-16,4-5 0 15,2-6 0-15,0-7 1 16,2-7 0-16,-2-8 1 15,-3-4-1-15,-5 0 0 16,-5 1 0-16,-4 2 0 16,-5 1-2-16,-3-1 0 0,-2 4-4 15,-3 3 1-15,0 5-4 16,1 5 1-16,1 3-4 16,1 6 0-16</inkml:trace>
  <inkml:trace contextRef="#ctx0" brushRef="#br0" timeOffset="4458.7314">3661 489 37 0,'-23'-16'18'0,"15"13"-17"15,8 3 31-15,4-2-32 16,0-1 1-16,6 3 0 16,3-3 0-16,2 3-3 15,6-2 0-15,4 2-4 16,4 0 0-16,-1 0-5 16,-2 2 0-16</inkml:trace>
  <inkml:trace contextRef="#ctx0" brushRef="#br0" timeOffset="4263.3709">3675 558 40 0,'5'-10'20'0,"7"-35"-25"16,-5 31 38-16,2-5-33 15,7-2 0-15,3-4-1 16,3-2 1-16,0-1-1 15,-1 3 1 1,-5 12-1 0,-7 12 1-16,-4 9 0 0,-5 5 0 15,-5 6 0-15,-1 15 1 16,-2 3-1-16,-2 1 1 16,4-6-1-16,0-4 1 15,1-4-3-15,3-5 1 16,4-7-4-16,1-3 0 15,2-5-6-15,1-1 1 16</inkml:trace>
  <inkml:trace contextRef="#ctx0" brushRef="#br0" timeOffset="4728.7595">3958 565 47 0,'5'5'23'0,"11"-15"-27"0,-7 6 44 15,2-1-41-15,4-2 1 16,0-6-3-16,4 4 1 16,-1 7 2-16,-1 2 0 15,-1 2-2-15,-3 3 1 16,-2 3-1-16,-3 5 1 15,-2-3 1-15,-1-2 0 16,1-5 2-16,0-5 0 16,2-5 0-16,0-4 0 0,2-9-3 15,-2 1 1-15,-2-1-3 16,0 0 0-16,1 2-5 16,-3 4 0-16,3 3-6 15,2 4 1-15</inkml:trace>
  <inkml:trace contextRef="#ctx0" brushRef="#br0" timeOffset="5089.2321">4433 348 46 0,'-9'-11'23'0,"12"13"-22"0,3-2 43 16,2 2-43-16,8 2 0 16,9 0 0-16,7 0 0 15,6-1-5-15,3-1 1 0,6-5-6 16,6-1 1-16,-4-1-7 16,-5-2 1-16</inkml:trace>
  <inkml:trace contextRef="#ctx0" brushRef="#br0" timeOffset="4909.1886">4531 425 48 0,'-5'12'24'0,"-2"9"-29"15,2-11 47-15,-3 2-43 16,0 2 0-16,0 2-5 15,0-2 0-15,2-1 1 16,1-2 0-16,2-6-9 16,0-3 1-16</inkml:trace>
  <inkml:trace contextRef="#ctx0" brushRef="#br0" timeOffset="6154.0964">5006 573 30 0,'-12'13'15'0,"-7"-9"-6"0,17-4 20 15,2-1-28-15,2-5 0 16,4-2 1-16,3-8 0 16,6-6-3-16,4-2 0 15,1-3 2-15,4 0 0 16,3-4-1-16,1-5 0 0,4-1 0 16,-2 5 0-16,-3 6 1 15,-3 8 0-15,-4 8 1 16,-4 13 0-16,-5 12 1 15,-3 5 0-15,-3 4-1 16,-2 3 1-16,2 2-1 16,1-1 1-16,4-11-3 15,5-10 1-15,6-8-1 16,3-7 0-16,6-7-2 16,3-6 0-16,0-1 0 15,-1-4 0-15,-3 3 1 16,-4 1 0-16,-5 8 1 15,-4 7 1-15,-5 7 1 16,-4 9 0-16,-6 8 0 16,-2 4 0-16,-4 5-1 15,-1 10 1-15,-5 3-3 16,-1 3 1-16,3-6-2 0,-1-5 1 16,1-5-3-16,1-5 1 15,3-5-3-15,1-3 1 16,0-6-2-16,3-3 0 15,1-3-5-15,1-1 1 16,6-3 0-16,5 1 1 16</inkml:trace>
  <inkml:trace contextRef="#ctx0" brushRef="#br0" timeOffset="6522.1446">5939 372 43 0,'-11'5'21'0,"-10"1"-32"16,13-2 47-16,-5 5-37 15,-2 5 1-15,-6 3-1 16,-6 5 1-16,3 5 0 16,1 3 0-16,5-4-1 15,5 1 1-15,7-3 0 16,6-3 0-16,8-4 0 15,9-4 1-15,6-6-1 16,2-6 1-16,3-4-1 16,4-7 1-16,0-5-1 15,-2-5 1-15,-5-4-1 16,-6-2 1-16,-6-1-1 16,-7 3 0-16,-6 3-2 0,0 4 1 15,-9-1-3-15,-2 3 0 16,0 6-2-16,-2 0 0 15,2 5-5-15,1 4 1 16</inkml:trace>
  <inkml:trace contextRef="#ctx0" brushRef="#br0" timeOffset="7071.2675">6186 393 48 0,'0'8'24'0,"-11"21"-28"16,7-20 48-16,-2 7-45 15,-3 5 1-15,-3 3 0 16,0 1 1-16,-1-1-2 16,0-7 1-16,4-4 0 15,1-6 0-15,5-10 0 16,4-5 0-16,4-12 0 15,5-8 0-15,4-3 0 16,3-5 0-16,7-3 0 16,5-6 0-16,4 4 0 15,0 6 1-15,-3 5-1 16,-1 11 0-16,-4 6 0 16,-3 9 0-16,-4 11 0 15,-4 7 0-15,-3 8-1 0,-5 1 1 16,-3 2-1-16,-4 2 1 15,-4-4 0-15,-1-4 0 16,-1-2 0-16,1-6 0 16,-2-3 0-16,0-4 0 15,0 1 0-15,-1-3 1 16,-2 2-1-16,1 6 0 16,1 1 0-16,-1 3 0 15,1 5 0-15,2 2 0 0,4 1-1 16,3-2 0-16,2 1-2 15,4-3 0-15,0-1-2 16,4-4 0-16,1-3-2 16,2-3 0-16,1-4-4 15,3-3 1-15,-1-2-1 16,3-1 1-16</inkml:trace>
  <inkml:trace contextRef="#ctx0" brushRef="#br0" timeOffset="7401.1128">6751 397 54 0,'9'13'27'0,"-15"18"-41"15,1-21 58-15,-4 4-44 0,-2 3 1 16,0 4-1-16,-1 1 0 15,0 2 0-15,1-4 0 16,0-2 0-16,3-2 0 16,1-2 0-16,3-3 0 15,0-1 0-15,4-2 0 16,4-1-1-16,0-1 1 16,4-2-2-16,3-1 0 15,5-2-2-15,3-1 1 16,3-2-4-16,-1-4 1 0,0 0-4 15,-3 1 1-15,3-2-3 16,-4 0 1-16</inkml:trace>
  <inkml:trace contextRef="#ctx0" brushRef="#br0" timeOffset="7595.4854">6828 425 38 0,'7'-5'19'0,"7"2"-23"16,-8 1 37-16,4 0-33 15,1-1 1-15,0-3-3 16,2 1 0-16,-1 0-3 16,-2 0 0-16,-2-1-5 15,-5 0 0-15</inkml:trace>
  <inkml:trace contextRef="#ctx0" brushRef="#br0" timeOffset="7761.4855">6909 307 46 0,'21'6'23'0,"28"-11"-32"0,-32 1 43 15,5-1-37-15,5-4 1 0,2-2-11 16,-2-5 0-16,1 2 9 15,1-3 0-15</inkml:trace>
  <inkml:trace contextRef="#ctx0" brushRef="#br0" timeOffset="104283.9374">9683 6 21 0,'-11'-3'10'0,"8"2"-4"16,1 2 11-16,-1 4-15 15,-1 3 0-15,0 3 1 16,-2 7 1-16,0-1-5 16,-1 5 1-16,1 2 2 15,1 4 1-15,0 2-2 16,-2-2 0-16,1 0-2 15,0-3 0-15,1-5-3 16,-1-3 1-16,2-3-6 16,1-2 0-16</inkml:trace>
  <inkml:trace contextRef="#ctx0" brushRef="#br0" timeOffset="104508.7459">9662 546 35 0,'-5'-8'17'0,"10"-5"-24"15,-3 11 31-15,1-2-36 16,3 1 0-16,1 2-5 15,2-3 1-15</inkml:trace>
  <inkml:trace contextRef="#ctx0" brushRef="#br0" timeOffset="105408.6749">10087 426 25 0,'-16'13'12'0,"3"3"-4"16,8-15 20-16,0 3-27 15,1 0 1-15,1-2 1 0,0-3 0 16,8-4-4-16,2-8 0 16,6-3 2-16,4-4 1 15,2-6-2-15,3-3 1 16,-2-2-2-16,0 1 1 15,-1 5 1-15,-3 4 0 16,-2 5 0-16,-1 4 0 16,-1 4 0-16,-1 7 1 15,-1 8-1-15,0 5 0 0,-1 8 0 16,0 1 0-16,1 2-1 16,1 1 1-16,4 1-1 15,-2-3 0-15,1-5 0 16,2-4 0-16,3-6 0 15,0-5 1-15,-2-4 0 16,2-4 0-16,-2-3 0 16,-1-4 1-16,-3-4-1 15,-5-2 0-15,-3-4 0 16,-5 0 0-16,-3 0-1 16,-3 2 0-16,0 5-2 15,1 2 0-15,0 2-2 16,1 3 0-16,2 4-3 15,4 2 0-15,5 3-4 16,6 4 0-16,9 3 0 16,4 3 1-16</inkml:trace>
  <inkml:trace contextRef="#ctx0" brushRef="#br0" timeOffset="105769.5407">10839 231 41 0,'-6'-15'20'0,"-8"16"-28"0,8-1 43 16,-5 3-36-16,-8-1 1 16,-1 3-1-16,0 3 0 0,1 4 1 15,1 2 0-15,5 4-1 16,3 1 1-16,6 2-1 16,5 0 1-16,7-1 0 15,8-4 0-15,8-3 1 16,1-9 0-16,1-5 0 15,0-7 1-15,-3-4 0 16,-3-2 1-16,-6-1-1 16,-2-6 1-16,-6 0-1 15,-5-1 0-15,-4 1-2 16,-4 5 0-16,-2 0-2 16,1 5 0-16,-1 2-2 15,2 1 0-15,4 5-3 16,4 1 0-16,7 3-4 15,5 3 1-15,8 4-1 16,11-1 0-16</inkml:trace>
  <inkml:trace contextRef="#ctx0" brushRef="#br0" timeOffset="106099.7144">11012 180 43 0,'-21'-10'21'0,"25"8"-22"16,0 1 43-16,7 0-42 16,2-2 0-16,7 1 0 15,7-2 1-15,14-1-3 16,5-2 1-16,1 1-6 16,5 2 0-16,9 0-6 15,-6 2 0-15</inkml:trace>
  <inkml:trace contextRef="#ctx0" brushRef="#br0" timeOffset="105919.135">11154 239 39 0,'-2'10'19'0,"-5"15"-25"0,4-18 42 15,-2 6-36-15,-4 3 0 16,-1 3 0-16,1 0 0 15,2 0-3-15,1-1 1 16,2-5-6-16,1-6 0 16,4-6-3-16,1-5 0 15</inkml:trace>
  <inkml:trace contextRef="#ctx0" brushRef="#br0" timeOffset="106954.4831">11873 240 39 0,'-19'-9'19'0,"-3"-3"-17"16,18 9 30-16,-3 2-32 16,-4 2 0-16,0 2 0 15,-1 2 0-15,2 2-1 16,2 1 1-16,-1 2-1 15,3 2 0-15,2 1 0 16,0-3 0-16,2-2 0 16,4-3 0-16,2-3 0 15,2-2 1-15,2-4 0 16,2-2 0-16,1-2 0 16,-3 1 1-16,-1-1 0 15,-1 2 0-15,-2 3-1 0,-1 3 1 16,-1 4 0-16,-1 5 1 15,1 1-1-15,1 3 0 16,2-2 0-16,5-2 0 16,2-1-1-16,2-1 1 15,2-7-1-15,2-4 0 16,-1-4 0-16,-1-5 1 16,0-5-1-16,-2-4 0 0,-4 2 0 15,-3-2 1-15,-4 0-1 16,-3 3 0-16,-4-2 0 15,-5 4 0-15,-9-1 0 16,-7 3 0-16,-2 4-1 16,-4 6 1-16,-3 5-1 15,-5 6 1-15,-3 8 0 16,1 6 0-16,5 10 0 16,6 9 0-16,6 1 1 15,8-1 1-15,8 5 0 16,8-2 0-16,11-3 0 15,7-8 1-15,8-4-2 16,5-11 1-16,2-6-4 16,10-4 1-16,0-4-4 15,-2-7 0-15,-5-4-8 16,-1-1 1-16,-9-4-2 0,-5-3 0 16</inkml:trace>
  <inkml:trace contextRef="#ctx0" brushRef="#br0" timeOffset="107421.8558">12522 275 34 0,'-16'1'17'0,"5"16"-20"16,8-8 33-16,-6 1-31 0,0 8 1 15,-1 1 0-15,0 6 0 16,2 2 0-16,-1-2 0 15,2 0-2-15,-1-6 1 16,4-6-3-16,1-6 1 16,3-3-7-16,0-6 1 15</inkml:trace>
  <inkml:trace contextRef="#ctx0" brushRef="#br0" timeOffset="107976.2743">12342 199 35 0,'-21'-1'17'0,"18"2"-16"0,5 1 29 0,4 0-30 15,5 2 0-15,5-3 0 16,7-1 0-16,5-6 0 16,9-1 0-16,6 1-2 15,2-3 1-15,0 0-5 16,0-1 1-16,-1 1-4 15,-3 2 1-15,-8 2 0 16,-8 3 1-16,-8 3 5 16,-10 5 0-16,-7 8 5 15,-7 8 1-15,-8 12 3 16,-3-1 1-16,-4 2-1 16,0-1 0-16,4 0-3 15,0-5 1-15,5-7-5 16,6-8 1-16,6-9-5 0,4-7 1 15,5-6-1-15,5-5 0 16,7-6 1-16,5-7 1 16,2-3 1-16,-1-1 1 15,-1 5 4-15,-6 4 0 16,-5 6 1-16,-4 6 1 16,-4 7-2-16,-3 10 1 15,-6 9-2-15,-6 7 1 0,-2 7-2 16,-5 9 0-16,-1-1-2 15,1 0 1-15,4-4-2 16,3-9 0-16,2-4-2 16,3-6 1-16,2-7-4 15,7-7 0-15,-1-4-4 16,2-5 1-16,1 1-3 16,-1-4 1-16</inkml:trace>
  <inkml:trace contextRef="#ctx0" brushRef="#br0" timeOffset="108110.8662">12665 407 40 0,'-13'0'20'0,"13"1"-26"15,4-1 41-15,3-1-36 16,4 0 1-16,4-2-2 16,8-1 1-16,5-1-5 15,1-1 0-15,4-2-5 0,-4-1 0 16</inkml:trace>
  <inkml:trace contextRef="#ctx0" brushRef="#br0" timeOffset="108487.2421">13096 294 41 0,'-11'0'20'0,"-5"9"-22"0,12-6 37 0,-4 2-35 16,1 1 0-16,0 1-1 15,0-1 0-15,2-1-1 16,3 0 1-16,0 1-2 16,2-1 0-16,0-2-1 15,0 1 1-15,-1 0 1 16,-4 1 0-16,0-1 2 16,-6 1 1-16,1 0 1 15,0 2 0-15,-1 2 1 16,1 1 1-16,1 2-1 15,3-1 0-15,3 3-1 16,2 2 1-16,2-1-2 16,5-1 0-16,4 3-1 15,3-4 1-15,4-4-2 16,4 0 1-16,0-6-3 16,4-3 1-16,1-2-7 15,4-3 1-15,5-5-4 16,4-5 1-16</inkml:trace>
  <inkml:trace contextRef="#ctx0" brushRef="#br0" timeOffset="109207.5065">13603 188 38 0,'-6'-3'19'0,"-7"20"-21"16,9-8 35-16,-2 4-33 16,-1 8 0-16,-2 3 0 15,-2 2 1-15,-2 8-1 16,0-1 0-16,1-1 0 15,2-2 1-15,1-7-1 16,4-4 1-16,3-7 0 0,4-9 0 16,2-8 0-16,5-7 0 15,2-9 0-15,6-3 0 16,5-8-1-16,6-8 1 16,5-3-1-16,0 5 0 15,-1 6 1-15,-2 6 0 16,-3 8 0-16,-2 11 0 15,-5 9 0-15,-5 10 1 0,-4 10-1 16,-5 4 1-16,-5 1-2 16,-2 0 0-16,-3-2-1 15,-4-3 1-15,1-5 0 16,0-2 0-16,0-4 0 16,-1-1 1-16,1-3 0 15,1-1 1-15,2 2-1 16,3 2 0-16,1 3-1 15,3 5 1-15,2-1-1 16,4 2 0-16,3-2-3 16,2-1 0-16,3-2-2 15,2-2 0-15,3-3-5 16,2-5 0-16,1-2-4 16,1-7 1-16</inkml:trace>
  <inkml:trace contextRef="#ctx0" brushRef="#br0" timeOffset="109582.9954">13995 215 44 0,'-4'6'22'0,"24"3"-26"15,-10-6 38-15,8-1-34 16,12 3 1-16,6-1-1 16,5 0 1-16,6 0-4 15,7-2 0-15,-7 0-7 16,-2-1 0-16,-6 0-2 16,-9-2 0-16</inkml:trace>
  <inkml:trace contextRef="#ctx0" brushRef="#br0" timeOffset="109387.7637">14180 329 46 0,'-2'-4'23'0,"-3"22"-27"0,3-12 45 16,-2 5-41-16,-3 4 1 16,-4 6 0-16,0 3 0 15,-1-1-4-15,2 0 0 16,3-4-3-16,0-6 0 15,3-5-8-15,1-6 1 0</inkml:trace>
  <inkml:trace contextRef="#ctx0" brushRef="#br0" timeOffset="109783.2602">14120 529 46 0,'-11'26'23'0,"19"-6"-32"0,-3-17 46 16,4-1-37-16,4 1 0 15,3-3-5-15,4-1 0 16,5-2-5-16,8-1 1 0</inkml:trace>
  <inkml:trace contextRef="#ctx0" brushRef="#br0" timeOffset="110198.6592">14749 301 41 0,'-19'-9'20'0,"-20"6"-18"15,29 3 30-15,-9 1-32 16,-7 4 0-16,-1 3-1 16,-2 4 1-16,-1 4-1 15,2 5 1-15,1 5 0 16,2 2 0-16,4 1-1 15,2 2 1-15,4-3 1 16,7-2 1-16,5-4 0 0,6-4 0 16,3-3-1-16,5-6 1 15,2-5-1-15,3-4 1 16,0-3-3-16,-3-3 0 16,-2-6-1-16,-3 2 0 15,-4 1 0-15,-4 1 0 16,-3 2 0-16,-3 4 1 15,0 4 0-15,1 3 1 16,0 3 0-16,3 0 0 16,0 1-2-16,5 0 1 0,4-4-8 15,3-4 1-15,10-2-3 16,6-13 0-16</inkml:trace>
  <inkml:trace contextRef="#ctx0" brushRef="#br0" timeOffset="110393.8622">14871 370 56 0,'-28'36'28'0,"-6"29"-41"16,24-47 58-16,0 1-46 15,0 3 0-15,0-3-7 16,1-2 0-16,2-3 4 15,1-5 0-15,3-6-11 16,3-3 1-16</inkml:trace>
  <inkml:trace contextRef="#ctx0" brushRef="#br0" timeOffset="110588.8211">14994 292 31 0,'26'-22'15'0,"-6"26"-7"0,-17 0 23 16,-3 7-30-16,-3 3 1 15,-4 7 0-15,-4 9 0 16,-2 8-4-16,-2 3 1 0,-2 2-1 16,0 1 1-16,1-4-4 15,3-3 0-15,3-10-7 16,2-8 1-16,4-5 0 16,3-6 0-16</inkml:trace>
  <inkml:trace contextRef="#ctx0" brushRef="#br0" timeOffset="110755.761">14815 511 43 0,'2'1'21'0,"29"17"-28"16,-21-13 47-16,5-1-41 15,4 3 0-15,1-4-9 16,4 0 0-16,7 1 3 15,0-4 1-15</inkml:trace>
  <inkml:trace contextRef="#ctx0" brushRef="#br0" timeOffset="9368.2944">-557 1255 24 0,'-5'2'12'0,"2"-13"-8"16,3 11 13-16,0-3-16 15,0-1 0-15,2 1 1 16,-1-1 1-16,1 1-4 15,0-1 1-15,1-2 2 16,0 1 0-16,0-1-1 16,0 2 1-16,2-2 0 15,0 1 0-15,1 0 0 16,2 1 0-16,1 1 0 16,1 0 0-16,-1 3-1 15,6 2 0-15,1 2-1 16,1 6 1-16,0 8 0 15,1 6 0-15,-2 3-1 0,-4 0 1 16,-2 4 0-16,-5 5 0 16,-5 4 0-16,-7 1 0 15,-7-3 1-15,-5-2 1 16,-2-3 0-16,-4-5 0 16,-2-4-1-16,-1-3 1 15,-6-4-1-15,0-5 1 16,3-5-3-16,6-1 1 15,5-3-1-15,4 0 0 16,6-2-1-16,6 2 0 0,8 0 1 16,7-1 0-16,7 1-1 15,1 0 0-15,3 3-2 16,3-1 1-16,7 7-4 16,3-4 0-16,-2-1-7 15,0 2 0-15,-3-8-1 16,-4-1 1-16</inkml:trace>
  <inkml:trace contextRef="#ctx0" brushRef="#br0" timeOffset="9536.9167">-115 1694 48 0,'-11'3'24'0,"-2"5"-29"16,12-8 53-16,-1 4-49 15,0-4 1-15,1 2-9 16,1-2 0-16,3 1-1 16,-3-4 1-16</inkml:trace>
  <inkml:trace contextRef="#ctx0" brushRef="#br0" timeOffset="11109.0888">566 1226 27 0,'0'-5'13'0,"3"1"-10"15,-3 1 10-15,1 4-13 16,-1-1 0-16,0 2 0 16,0 2 1-16,-1 0-1 15,-2 2 0-15,1 2 1 16,-3 5 1-16,-3-1 0 15,0 5 0-15,0 3 0 16,-1 0 1-16,-2 5 0 16,-2 3 0-16,1 5-1 15,-3 2 0-15,1 6 0 0,-2-5 0 16,-1-1 0-16,-2-4 0 16,0 2 0-16,0-8 0 15,5-5 1-15,3-9 1 16,6-8-2-16,5-10 1 15,9-10-1-15,7-17 0 16,9-17 0-16,6-5 0 16,10-11-3-16,6-1 1 15,-1 6 0-15,0 6 0 16,1 9 0-16,-1 8 0 0,0 12-1 16,-6 10 1-16,-5 9 0 15,-4 9 0-15,-7 5 0 16,-5 4 0-16,-5 5 0 15,-6 5 0-15,-5 1 0 16,-4 2 1-16,-5-5-1 16,-6-1 1-16,-7-3-1 15,-4 0 1-15,-6-1-1 16,2 2 1-16,0 1-1 16,2 3 0-16,0 5 0 15,1 7 0-15,3 4 0 16,4 3 0-16,6 0 0 15,6-2 0-15,7-4 0 16,4 0 1-16,7 2-1 16,3-7 0-16,3-5-1 15,4-3 1-15,1-7-1 0,-2-5 1 16,-3-4-3-16,-3-3 0 16,-2-3-6-16,-4-2 1 15,-1-2-6-15,-4-2 1 16</inkml:trace>
  <inkml:trace contextRef="#ctx0" brushRef="#br0" timeOffset="11604.479">1248 1416 40 0,'-13'-2'20'0,"-7"6"-22"16,13-1 34-16,-2 2-32 15,-4 4 0-15,-4 6-1 16,-4 4 0-16,1 4 0 15,-4 3 1-15,3-1-1 16,5 2 0-16,5 0 0 16,5-1 0-16,12 1 0 15,10-4 1-15,8-4 0 16,6-7 0-16,6-7 0 16,9-10 1-16,-1-8 0 0,0-5 1 15,-7-9-1-15,-7-3 1 16,-10-5-1-16,-7 3 1 15,-10 1-1-15,-6 4 1 16,-10 3-2-16,-12 4 0 16,-2 3-1-16,-1 6 0 15,-1 3-1-15,5 2 1 16,5 5-2-16,4 2 0 0,4 3-3 16,3-1 1-16,6 10-6 15,7 4 0-15</inkml:trace>
  <inkml:trace contextRef="#ctx0" brushRef="#br0" timeOffset="12326.5426">1606 1708 46 0,'-8'42'23'0,"35"-4"-29"0,-18-32 43 16,7-1-36-16,6 0 0 15,11-4-11-15,10-2 0 16,0-4 2-16,0-3 0 16</inkml:trace>
  <inkml:trace contextRef="#ctx0" brushRef="#br0" timeOffset="12129.9967">1652 1398 44 0,'-8'-6'22'0,"8"6"-19"15,3 0 40-15,5-1-43 16,6-2 1-16,10 0-1 16,11 1 1-16,7 0-5 15,3 1 1-15,-1-1-7 16,7 2 1-16,-1 0-6 15,-10-1 1-15</inkml:trace>
  <inkml:trace contextRef="#ctx0" brushRef="#br0" timeOffset="11921.1748">1826 1423 40 0,'-13'12'20'0,"-9"20"-26"0,16-22 36 15,-4 7-30-15,1 3 0 16,-4 1-1-16,0 0 1 15,-1 0-2-15,1 0 1 16,2-1-4-16,2-5 1 16,1-4-6-16,1-2 0 15</inkml:trace>
  <inkml:trace contextRef="#ctx0" brushRef="#br0" timeOffset="13032.0191">2727 1461 35 0,'-13'23'17'0,"0"19"-17"16,10-29 23-16,-2 5-23 15,-1 3 0-15,-2 3-2 16,0 4 1-16,0 2-1 0,0-3 1 15,2-6-4-15,1-6 0 16,2-2-4-16,3-6 0 16</inkml:trace>
  <inkml:trace contextRef="#ctx0" brushRef="#br0" timeOffset="13481.7837">2616 1253 36 0,'-15'2'18'0,"11"-7"-19"15,4 5 33-15,3-1-32 16,3 1 1-16,2 3 1 15,5 2 0-15,9 5-3 16,10 4 1 0,44 27 1-1,-2 8 0-15,-1 2-1 16,-11-3 0-16,-12-3-1 16,-7-6 1-16,-10-2-1 15,-11-3 1-15,-7-3 0 16,-11-3 1-16,-7-3 0 0,-11-6 0 15,-13-5 0-15,-8-2 0 16,-3-2 0-16,-9-3 0 16,-7-3-1-16,0-1 0 15,5 3-2-15,8 1 0 16,3 0-3-16,6 1 1 16,7 1-3-16,6 1 1 15,8-6-6-15,9 0 1 16</inkml:trace>
  <inkml:trace contextRef="#ctx0" brushRef="#br0" timeOffset="13902.451">3258 1429 43 0,'-11'-1'21'0,"34"3"-23"0,-11-2 37 16,9-1-33-16,7-2 0 15,7 0 0-15,9-1 0 16,5 0-6-16,1 0 0 0,0 0-4 15,-1 1 1-15,-1 3-6 16,-10 0 0-16</inkml:trace>
  <inkml:trace contextRef="#ctx0" brushRef="#br0" timeOffset="14097.7648">3279 1666 43 0,'-27'26'21'0,"16"11"-29"16,11-26 40-16,6 3-32 15,5-2 0-15,7-3-2 16,6-2 1-16,6-4-5 16,1-1 0-16,10-4-5 15,4-3 1-15</inkml:trace>
  <inkml:trace contextRef="#ctx0" brushRef="#br0" timeOffset="13705.9544">3485 1473 44 0,'-5'28'22'0,"-11"18"-31"16,13-32 43-16,-3 1-34 16,-2 0 0-16,0 0-2 15,0 0 0-15,2-4-2 16,-1-4 1-16,3-4-8 16,-1-3 0-16</inkml:trace>
  <inkml:trace contextRef="#ctx0" brushRef="#br0" timeOffset="14517.7771">4267 1429 40 0,'-38'-3'20'0,"-10"7"-24"0,34-2 36 0,-11 1-32 16,-10 2 0-16,-5 1-1 16,1 5 1-16,1 3-1 15,-2 5 1-15,7-2-1 16,3 1 1-16,6 3 0 16,7-1 0-16,9 2-1 15,8 4 1-15,8-1 0 16,4 3 1-16,4 2-1 15,3-1 0-15,-1-1 0 16,-2-5 1-16,-2-5 0 16,-3-1 1-16,-3-4 1 15,-5-5 0-15,-6-5-1 16,-5-4 1-16,-6-4-3 16,-7 0 1-16,-4-2-4 15,-9-2 1-15,4 2-5 16,2 2 0-16,4 3-2 15,5 2 0-15,3 3-3 16,7 0 1-16</inkml:trace>
  <inkml:trace contextRef="#ctx0" brushRef="#br0" timeOffset="14863.2184">4406 1588 44 0,'-9'4'22'0,"-9"10"-25"16,14-9 45-16,-8 0-44 16,-7 1 0-16,-4 2 0 15,-3 2 0-15,1 2 2 16,1 0 1-16,2 2-2 15,2 3 0-15,5 1 0 16,4 1 1-16,6-1-1 16,5 0 1-16,7-2-1 15,4-1 1-15,9-2-1 16,4-5 1-16,5-3-2 16,-1-7 0-16,2-1-4 15,-1-5 1-15,-1-5-6 16,6-2 0-16</inkml:trace>
  <inkml:trace contextRef="#ctx0" brushRef="#br0" timeOffset="15161.7813">4743 1550 44 0,'-25'18'22'0,"9"18"-29"0,11-29 40 15,-1 5-34-15,0 4 0 16,1-1 0-16,2 4 1 0,1 0 0 16,4 0 0-16,3-4 0 15,3-2 1-15,1-3 0 16,5-6 0-16,4-7 1 16,1-7 1-16,1-1-1 15,-1-3 1-15,-3-3-3 16,-2 2 0-16,-3-4-3 15,-3 1 0-15,-1 1-6 16,-3-3 1-16,1 6-5 16,-2 6 0-16</inkml:trace>
  <inkml:trace contextRef="#ctx0" brushRef="#br0" timeOffset="15559.6718">5269 1550 40 0,'-16'-4'20'0,"-23"5"-27"0,27-1 35 16,-3 0-30-16,-6 2 1 15,-4 1-2-15,-1 2 1 16,1 2 2-16,3 5 1 15,3-1-3-15,6 1 1 16,7 4 0-16,8 2 1 16,5 3 0-16,6 2 0 0,3-1 0 15,0 0 1-15,0-1-1 16,-1-3 1-16,-4-4 0 16,-4-4 1-16,-6-2-1 15,-4-1 1-15,-8-5-1 16,-8-2 0-16,-6-3-1 15,-2 0 0-15,-2 0-3 16,3 3 0-16,2 2-2 16,3 1 0-16,4 2-5 15,4 5 1-15</inkml:trace>
  <inkml:trace contextRef="#ctx0" brushRef="#br0" timeOffset="15988.6648">5609 1554 43 0,'0'-7'21'0,"-14"-1"-26"0,6 6 40 15,-8 1-35-15,-9 0 0 16,-2 1-1-16,-5 4 0 15,2 0 1-15,-1 7 0 16,2 3-1-16,5 1 1 16,5 0 0-16,7 3 0 15,7 2 2-15,10 3 0 0,4 2-1 16,7 0 1-16,5-1 0 16,1 0 0-16,3-4-1 15,2-2 0-15,-2-4-1 16,-2-3 1-16,-6-3-1 15,-4-4 0-15,-7-1 0 16,-9-2 1-16,-7-1-2 16,-5-1 0-16,-6-1 0 15,-4 2 0-15,-1 3-2 16,-2 1 1-16,1 3-3 16,2-1 0-16,2-1-2 15,4 0 1-15,7-2-6 16,5-1 0-16</inkml:trace>
  <inkml:trace contextRef="#ctx0" brushRef="#br0" timeOffset="16409.2051">5764 1577 37 0,'8'-6'18'0,"19"1"-15"15,-16 5 35-15,4 0-35 16,4 0 1 0,30-2 1-1,0-2 0-15,-2-2-8 16,-1-1 1-16,-5 0 0 15,-3-1 0-15,-6-2-6 16,-7 2 0-16,-2 1-6 16,-9 1 0-16</inkml:trace>
  <inkml:trace contextRef="#ctx0" brushRef="#br0" timeOffset="16627.3916">5821 1718 52 0,'-26'35'26'0,"7"-7"-35"0,17-24 49 15,0-1-41-15,6 0 0 16,3-3-4-16,6 0 0 0,3-6 3 16,6 1 1-16,3-2-8 15,7-5 0-15,6 2-4 16,5-2 1-16</inkml:trace>
  <inkml:trace contextRef="#ctx0" brushRef="#br0" timeOffset="16229.1049">5958 1570 46 0,'14'7'23'0,"-8"22"-27"0,-6-21 44 15,-3 1-39-15,-2 4 0 16,-3 1-1-16,-3 3 0 16,-1 0-2-16,-3-2 0 15,1-2-2-15,-2-2 1 0,-1-2-4 16,1-6 1-16,0-5-3 16,2-2 1-16,1-4-4 15,2-2 1-15</inkml:trace>
  <inkml:trace contextRef="#ctx0" brushRef="#br0" timeOffset="16965.1284">6410 1615 42 0,'-36'6'21'0,"-15"3"-29"16,34-4 38-16,-5 2-30 16,-2 5 0-16,0 2-2 15,-1 6 1-15,4 3-1 16,4 1 1-16,3 2-1 0,6-2 0 16,5-3 0-16,6-2 0 15,3-5 2-15,5-4 1 16,8-3 2-16,2-6 1 15,6-5 1-15,-4-6 0 16,0-4-2-16,-4-3 0 16,-2-3-4-16,-4-1 1 15,-4 1-5-15,-3 1 0 16,-1 2-4-16,-2 3 1 0,-1 4-4 16,0 6 1-16</inkml:trace>
  <inkml:trace contextRef="#ctx0" brushRef="#br0" timeOffset="17295.1691">6463 1829 47 0,'17'0'23'0,"21"-21"-27"16,-24 14 47-16,2-6-43 16,3-1 0-16,-1 0-1 15,-1 1 1-15,-1 3 0 16,-2 5 0-16,-3 5-1 15,-1 5 1-15,-4 7 0 16,0 0 0-16,1 2 0 16,2 5 1-16,2-4-1 15,2-4 1-15,4-5-1 16,7-6 1-16,0-8-2 16,1-8 1-16,-1-4-2 0,-4 1 1 15,-2-4-2-15,-4 2 0 16,-3 1-1-16,-5 4 0 15,1-1-3-15,-4 4 0 16,0 0-3-16,2 6 0 16,-2 4-1-16,2 2 0 15</inkml:trace>
  <inkml:trace contextRef="#ctx0" brushRef="#br0" timeOffset="17685.5462">7305 1628 48 0,'16'-2'24'0,"-8"2"-37"15,-8 0 51-15,0 0-39 16,-7 0 0-16,-2-1-2 16,-9 1 0-16,-4 1 3 15,-2 3 0-15,-4 2-3 16,-2 2 1-16,-2 2 1 15,1 2 0-15,5 3 1 16,6-1 0-16,4 2 1 16,8 2 1-16,6 0-1 15,9 1 0-15,4-1 0 16,6 0 0-16,4-2 0 16,1-2 1-16,0 0 0 0,-1-2 0 15,-2 0 0-15,-4-1 0 16,-3-3-1-16,-6 1 1 15,-3-1-2-15,-8-1 1 16,-3 2-4-16,-4-4 1 16,-4 4-4-16,-3-2 1 15,-6 0-8-15,-7-1 0 16</inkml:trace>
  <inkml:trace contextRef="#ctx0" brushRef="#br0" timeOffset="19021.8487">-570 2265 40 0,'-3'0'20'0,"3"0"-17"16,3 3 21-16,2 3-24 16,3 6 1-16,3 3 0 15,2 0 1-15,1 2-3 16,-1 3 1-16,-2 1 0 0,-3 3 1 15,-5 1-1-15,-3-2 1 16,-3-2-1-16,-4-2 0 16,0-5 0-16,-3-2 0 15,-1-2 0-15,1-2 0 16,3 2 0-16,0 5 1 16,4 1-1-16,3 5 0 15,2 4 0-15,2 9 0 16,3 6 0-16,-1-1 0 0,0-7 0 15,-1-4 0-15,-3-4 1 16,-4-4 1-16,-4-6 0 16,-2-4 0-16,-2-3-1 15,-4-3 1-15,-5-2-1 16,-8-2 0-16,2 0-3 16,0 0 1-16,1-2-2 15,5 1 1-15,5 2-4 16,4-1 0-16,7-1-4 15,5-2 0-15,12 2-2 16,5-8 1-16</inkml:trace>
  <inkml:trace contextRef="#ctx0" brushRef="#br0" timeOffset="19216.6311">-304 2879 60 0,'-6'0'30'0,"8"-1"-56"0,-1-1 66 16,2 1-56-16,2 1 1 16,2-6-11-16,-6-4 1 15</inkml:trace>
  <inkml:trace contextRef="#ctx0" brushRef="#br0" timeOffset="20447.6913">442 2339 33 0,'-3'0'16'0,"5"9"-15"15,-2-6 22-15,-2 1-23 16,-1 3 0-16,-2 5-1 15,0 3 1-15,-3 6 0 16,-4 8 0-16,-3 1 0 0,-5 4 0 16,-2 1 0-16,0 5 1 15,-1 2 0-15,3 0 1 16,2-2-1-16,4-5 1 16,3-5 0-16,3-9 0 15,5-3-1-15,6-4 0 16,3-6-1-16,9-2 1 15,5-3-1-15,7-2 1 16,0-1-2-16,2-1 1 0,2-2-2 16,-4 0 0-16,3-1-3 15,0-2 1-15,-1-2-7 16,-2 0 1-16</inkml:trace>
  <inkml:trace contextRef="#ctx0" brushRef="#br0" timeOffset="20688.7806">358 2592 42 0,'-19'20'21'0,"19"-13"-27"16,2-6 37-16,4 2-31 15,4 0 0-15,2-2-1 16,6-2 0-16,2-2-2 0,2-5 0 16,4-4-6-16,1-3 1 15,0-5-3-15,-2-2 0 16</inkml:trace>
  <inkml:trace contextRef="#ctx0" brushRef="#br0" timeOffset="20913.5707">366 2374 48 0,'-1'-3'24'0,"27"-8"-33"15,-16 2 50-15,4-2-43 16,5-3 1-16,8 0-7 15,5-2 0-15,3-1 2 16,-1 1 0-16,1 3-7 16,-3-1 0-16</inkml:trace>
  <inkml:trace contextRef="#ctx0" brushRef="#br0" timeOffset="21498.8298">689 2831 44 0,'-11'-1'22'0,"8"-16"-29"0,4 7 45 15,3-5-38-15,0-9 0 16,6-6-1-16,4-4 1 0,5-6 0 16,5 0 0-16,0 1 0 15,-1 4 0-15,-2 6 0 16,-2 7 0-16,-5 8 1 16,-3 7 0-16,-1 7 0 15,-4 8 0-15,-1 8-1 16,-2 5 1-16,-3 0 0 15,0 1 1-15,0-3-1 16,2-5 0-16,-1-4 0 16,4-6 1-16,1-7-1 15,5-7 0-15,5-5 0 16,2-8 1-16,1-2-2 16,4 2 1-16,-1 5-2 15,2 4 0-15,-2 4 0 16,-3 4 0-16,-4 5 0 15,-4 5 0-15,-2 6 0 16,-1 8 0-16,-3 6 1 16,-2 2 1-16,-5 2-3 15,-2 1 1-15,-3 4-2 0,-1-5 0 16,0 0-2-16,4-7 1 16,-1-4-3-16,3-6 0 15,4-6-1-15,4-8 1 16,5-8-4-16,2-5 1 15</inkml:trace>
  <inkml:trace contextRef="#ctx0" brushRef="#br0" timeOffset="21919.7133">1314 2429 40 0,'2'0'20'0,"-8"11"-23"16,-1-3 39-16,-1 6-34 15,-1 6 1-15,-4 6 1 16,1-1 0-16,-3 4-5 15,3 0 0-15,-1-3 4 16,2-3 0-16,3-2-1 16,2-4 1-16,1-7-2 15,3-9 0-15,4-5 0 16,3-10 0-16,4-7-1 16,2-13 1-16,8-8-1 15,7-3 0-15,2 1-1 16,-1 3 1-16,-3 3 0 15,-2 9 0-15,0 7 0 16,-1 13 0-16,-2 9-1 16,0 7 1-16,-4 5 0 15,0 7 0-15,-4 6-1 0,-5 3 1 16,-3-3 0-16,-3-1 0 16,-3-5 0-16,-5-2 1 15,-3-5-2-15,-2-3 0 16,-1 1-3-16,-5-3 1 15,-1 1-4-15,-3 0 0 16,1 1-3-16,5 1 1 16,1 1-4-16,8 2 0 15</inkml:trace>
  <inkml:trace contextRef="#ctx0" brushRef="#br0" timeOffset="22113.4656">1585 2707 63 0,'-24'9'31'0,"15"-12"-52"16,9 3 66-16,0 0-57 15,3-1 1-15,3 1-18 16,1 0 0-16</inkml:trace>
  <inkml:trace contextRef="#ctx0" brushRef="#br0" timeOffset="23105.0266">2052 2455 28 0,'-13'-7'14'0,"1"7"-5"0,9 0 11 16,-1 3-19-16,1 4 0 16,-1 3 1-16,-1 4 1 15,-2 3-4-15,0 8 1 16,-3-1 2-16,-1 4 0 0,-2-1 0 16,-1 6 0-16,3-1 1 15,0-2 0-15,0-8 0 16,1-5 1-16,4-7 0 15,3-7 0-15,3-13-2 16,6-9 1-16,7-4-2 16,4-13 1-16,10-6-2 15,6-3 0-15,5 0 0 16,2 6 0-16,1 5-1 16,5 4 1-16,5 8-1 15,-7 9 1-15,-6 7-1 16,-5 6 1-16,-7 6-1 15,-9 5 0-15,-8 5 0 16,-4 2 1-16,-8 2 0 16,-8 0 0-16,-10-2 0 15,-2 0 0-15,-3-2 0 16,1-1 1-16,0 1 0 16,2-2 0-16,5 0-1 0,0 1 1 15,2 4 0-15,7 3 0 16,4 5-1-16,5 2 1 15,5 1-1-15,4 1 1 16,6-3-2-16,0-3 1 16,4-2 0-16,2-6 1 15,-1-6-1-15,1-4 0 16,-4-3-3-16,1-4 1 16,-2-2-5-16,-4-5 0 0,-1-3-8 15,1-2 1-15</inkml:trace>
  <inkml:trace contextRef="#ctx0" brushRef="#br0" timeOffset="23480.544">2722 2524 53 0,'-11'6'26'0,"0"7"-33"15,7-8 48-15,-2 7-42 16,-2 0 1-16,-1 5-2 16,-4 4 0-16,-1 7 1 0,-5 6 0 15,0 4-1-15,1-1 1 16,1-3-1-16,3-3 0 15,4-2 2-15,5-3 0 16,7-3 1-16,4-3 1 16,7-3 0-16,3-7 0 15,4-4-2-15,6-6 1 16,4-3-5-16,8-3 0 16,3-2-5-16,-3-5 0 0,-2-3-5 15,-6-3 1-15</inkml:trace>
  <inkml:trace contextRef="#ctx0" brushRef="#br0" timeOffset="23676.4352">2711 2674 46 0,'-19'18'23'0,"19"-1"-26"16,3-14 44-16,3-1-41 15,5-2 1-15,8 2-4 16,5-5 0-16,3-4-2 16,-2-1 0-16,-1-4-9 15,-2 0 1-15</inkml:trace>
  <inkml:trace contextRef="#ctx0" brushRef="#br0" timeOffset="23856.6268">2717 2503 44 0,'-14'14'22'0,"12"-7"-24"0,5-7 37 15,4-1-34-15,5 0 1 16,11-5-2-16,5-1 0 16,4-2-6-16,1 0 1 15,3-1-7-15,5 1 0 0</inkml:trace>
  <inkml:trace contextRef="#ctx0" brushRef="#br0" timeOffset="24140.9986">3336 2437 45 0,'-8'9'22'0,"-14"33"-20"15,12-28 36-15,-4 8-37 16,-3 7 0-16,-4 3 1 15,-1 6 0-15,0 4-3 16,0 3 0-16,3-5 1 16,1-5 1-16,6-4-1 15,4-3 0-15,5-1-1 16,4-5 1-16,4-6 0 16,6-4 1-16,5-3-3 15,3-4 1-15,3-5-4 16,5-1 1-16,1-3-7 0,1-2 1 15,-2-1-4-15,-2-4 0 16</inkml:trace>
  <inkml:trace contextRef="#ctx0" brushRef="#br0" timeOffset="24306.4369">3556 2992 61 0,'-5'12'30'0,"12"-16"-63"16,-4 3 63-16,2-2-52 15,-1-1 1-15</inkml:trace>
  <inkml:trace contextRef="#ctx0" brushRef="#br0" timeOffset="25462.5357">4528 2477 35 0,'-2'-9'17'0,"6"3"-21"0,-4 2 34 0,1 0-31 15,-1 0 1-15,-1 0 0 16,-3-1 1-16,0 1-1 16,-4 0 0-16,0 0 0 15,-3 1 0-15,-2 1 0 16,-3 2 0-16,-4 2 0 16,-6 2 1-16,-2 2 0 15,-8 4 1-15,-2 4-1 16,-4 4 1-16,0 7-1 15,-6 2 1-15,2 1-1 16,3 2 0-16,5 1-1 16,5 3 1-16,6 4-1 15,5 0 1-15,9-3-1 16,9-1 0-16,5-1 0 16,12-2 1-16,11-3 0 15,6-5 1-15,8-5 0 16,9-8 0-16,7-6-1 15,-2-5 1-15,-3-5-1 0,-6-4 0 16,-6-1-1-16,-9-1 0 16,-7-3-1-16,-9-1 1 15,-5-4-1-15,-9 3 1 16,-6 0 0-16,-1 0 0 16,-6 4 1-16,1 2 0 15,0 3 0-15,3 1 1 16,1 1-1-16,6 3 1 15,2 3-2-15,7-1 1 16,1 2-1-16,4 1 0 0,-1-1-3 16,2-1 1-16,2 0-3 15,0-3 1-15,-1 0-4 16,-1-2 1-16,0-1-7 16,2 1 1-16</inkml:trace>
  <inkml:trace contextRef="#ctx0" brushRef="#br0" timeOffset="25972.6904">4791 2647 49 0,'-19'15'24'0,"-13"16"-25"0,24-19 46 31,-14 20-44-15,2-2 1-16,2-7 0 0,2-3 0 16,2-3-3-16,3-6 1 15,5-4 1-15,2-2 0 16,4-10-1-16,5-4 0 16,5-8 0-16,6-9 0 15,4 1 0-15,5-2 0 16,6 3 0-16,-3 3 0 15,1 3 0-15,-3 7 0 0,-2 5 0 16,-2 6 0-16,-1 6 0 16,-4 5 0-16,-6 6-1 15,-3-2 0-15,-4 4 0 16,-6-3 1-16,-3-1 0 16,-3-3 0-16,-1-2-1 15,-7 0 1-15,0 0 0 16,0 0 0-16,0 4-1 15,2-3 1-15,2 2 0 16,4 2 0-16,4 1-1 16,4-1 1-16,7 1-3 15,4-1 0-15,2-1-2 16,4-5 0-16,4-2-4 16,4-3 0-16,3-3-5 15,6-2 0-15</inkml:trace>
  <inkml:trace contextRef="#ctx0" brushRef="#br0" timeOffset="26317.9198">5402 2745 47 0,'-11'-9'23'0,"-19"10"-31"0,14 2 43 15,-13 1-35-15,1 4 0 16,-4 7-1-16,2 1 1 15,2 4 0-15,2 3 0 16,6-1 0-16,7 1 0 0,7 1 0 16,6-2 0-16,8-1 0 15,4-5 0-15,14-5 0 16,7-10 0-16,2-8 1 16,0-7 1-16,-2-1-1 15,-3-3 1-15,-6-5-3 16,-7-2 1-16,-6-2-1 15,-6-1 1-15,-7 4-3 16,-4 4 0-16,-3 3-4 16,-6 5 1-16,3 2-4 15,-3 4 1-15,4 7-3 16,3 2 1-16</inkml:trace>
  <inkml:trace contextRef="#ctx0" brushRef="#br0" timeOffset="26828.4307">5707 2734 54 0,'-26'27'27'0,"-9"15"-42"0,27-26 58 16,-2-1-44-16,1 5 1 15,1 1-3-15,3 0 1 16,4 0 1-16,4-3 1 16,3-3-2-16,7-4 1 0,3-6-2 15,4-2 1-15,7-3 2 16,3-5 0-16,-3-5 1 16,-2-3 0-16,-2 2 0 15,-6 1 1-15,-4 3 0 16,-5 3 0-16,-4 4-2 15,-2 4 0-15,-2 4-1 16,0 9 0-16,1 6-1 16,3 1 1-16,0-3 1 15,4-3 0-15,5-4 1 16,3-4 1-16,3-6 0 16,5-5 1-16,1-9 0 15,3-7 1-15,-2-3-2 16,-6-2 1-16,-4-1-2 15,-3-5 1-15,-5 3-3 16,-5 1 0-16,-6 0-4 16,-7 3 1-16,-1 3-5 15,-3 2 1-15,3 5-3 0,0 5 0 16,3 5-3-16,5 4 1 16</inkml:trace>
  <inkml:trace contextRef="#ctx0" brushRef="#br0" timeOffset="27339.0442">6195 2676 48 0,'3'0'24'0,"46"-5"-32"0,-28 2 48 16,6-1-44-16,6 0 0 15,7-1-8-15,6 0 0 0,-1-1 8 16,1 2 0-16,-3-2-9 16,6-2 1-16</inkml:trace>
  <inkml:trace contextRef="#ctx0" brushRef="#br0" timeOffset="27102.0827">6421 2695 40 0,'-3'7'20'0,"-5"17"-26"15,7-16 40-15,-4 3-34 16,-1 5 0-16,-2 2 0 16,-2 1 0-16,1 2-2 15,-2-3 1-15,0-1-3 16,0-2 1-16,-1-2-3 16,5-3 1-16,0-3-6 15,2-1 0-15</inkml:trace>
  <inkml:trace contextRef="#ctx0" brushRef="#br0" timeOffset="27563.8745">6960 2562 40 0,'-49'58'20'0,"-42"43"-29"15,58-67 42-15,-11 9-33 16,-5 7 1-16,3-5 1 15,8-5 0-15,6-9-4 16,12-12 0-16,7-10-2 16,10-11 0-16,9-7-4 15,7-7 0-15,6-5-3 0,8-7 0 16</inkml:trace>
  <inkml:trace contextRef="#ctx0" brushRef="#br0" timeOffset="27759.6294">7113 2544 34 0,'40'-21'17'0,"-24"20"-18"0,-15 5 33 16,-1 7-30-16,-4 9 0 16,-6 8 1-16,-6 11 0 0,-9 13-5 15,-2 3 0-15,-3-1 3 16,1-2 1-16,4-6-3 16,0-2 1-16,1-7-3 15,2-5 0-15,1-5-4 16,2-9 1-16,3-2-5 15,1-7 0-15</inkml:trace>
  <inkml:trace contextRef="#ctx0" brushRef="#br0" timeOffset="27940.4754">6876 2796 57 0,'24'10'28'0,"33"-3"-51"16,-38-6 58-16,3 1-53 15,-2 1 1-15,1-8-7 16,-4 0 1-16</inkml:trace>
  <inkml:trace contextRef="#ctx0" brushRef="#br0" timeOffset="124985.3381">9584 2165 40 0,'-5'-7'20'0,"36"-1"-14"0,-20 10 21 16,7 0-26-16,0 5 0 15,4 2 0-15,2 5 0 16,-2 6-3-16,0 9 1 16,-3 0-1-16,-11 2 1 15,-2-4-2-15,-5-3 1 16,-4-3 0-16,-1-5 0 0,-3-3 2 15,0-1 0-15,0-5 2 16,2-1 1-16,2 0 0 16,3 3 1-16,5 5-1 15,2 5 0-15,3 6-1 16,7 5 1-16,-1 0-1 16,-3-2 0-16,-3-1-2 15,-4-2 1-15,-7-1-1 16,-5-5 1-16,-3-5-1 15,-4-5 1-15,-1-2-1 16,-4-2 0-16,1-3 0 16,-3-2 1-16,-3 0-1 15,-3-1 0-15,4 1-1 16,5 1 0-16,4 1-4 16,7 3 1-16,6-3-6 15,7 1 1-15,8-1-5 0,1-2 1 16</inkml:trace>
  <inkml:trace contextRef="#ctx0" brushRef="#br0" timeOffset="125166.9407">10053 2792 57 0,'-18'8'28'0,"11"-14"-41"0,7 6 56 0,0-3-52 16,3-3 1-16,3 0-21 16,2 0 1-16</inkml:trace>
  <inkml:trace contextRef="#ctx0" brushRef="#br0" timeOffset="125947.7399">10614 2225 30 0,'-4'11'15'0,"-1"37"-8"0,1-30 13 16,-3 4-20-16,-5 6 1 15,-1 5 0-15,-7 6 0 0,0-1-1 16,-2-3 0-16,4-6 2 16,0-7 0-16,5-8-1 15,5-9 1-15,3-7-1 16,8-11 1-16,6-8-1 16,12-4 1-16,10-2-1 15,9 1 0-15,6 4-1 16,3 4 1-16,-4 8-1 15,-4 4 1-15,-10 6-1 16,-5 6 0-16,-6 3 0 16,-5 1 0-16,-5-1 0 15,-3-1 0-15,-4-2 0 16,-1 1 1-16,-2-5 0 16,-2 0 0-16,1-1-1 15,1 0 0-15,1 4-1 16,2 6 1-16,1 5 0 15,4 7 1-15,0 7-2 16,2 3 1-16,0 5 0 0,-2-3 1 16,-4-2 1-16,-4-5 0 15,-3-6 0-15,-4-6 0 16,-5-4 0-16,-4-7 1 16,-10-3-1-16,-5-5 0 15,-5 0-2-15,0-1 1 16,-9-1-1-16,-4 0 0 15,3-3 0-15,7 6 0 0,7-2-1 16,4 3 0-16,11-1-2 16,7 1 0-16,7 1-5 15,7-3 0-15,14 1-6 16,8-2 0-16</inkml:trace>
  <inkml:trace contextRef="#ctx0" brushRef="#br0" timeOffset="126318.4379">11111 2489 38 0,'-12'10'19'0,"-1"19"-18"15,9-20 31-15,-2 6-32 16,0 4 0-16,0 4 0 15,2 4 0-15,3 7 0 0,1-5 0 16,4-1 0-16,3-3 0 16,5-5 0-16,5-4 0 15,8-11 1-15,2-8 1 16,2-11-1-16,-3-4 1 16,-2-5 0-16,-3 0 0 15,-4-4-1-15,-3-4 1 16,-4 2-3-16,-1 2 1 15,-3 2-5-15,-2 5 1 16,2 2-8-16,3 4 1 0,1 5-3 16,1 1 1-16</inkml:trace>
  <inkml:trace contextRef="#ctx0" brushRef="#br0" timeOffset="126863.5285">11541 2306 37 0,'-16'-14'18'0,"20"6"-17"0,0 5 31 15,7 6-31-15,1 2 0 16,10 5 1-16,7 7 1 0,4 2-4 16,3 6 1-16,5 5 1 15,6 13 0-15,-2-2-1 16,-9-3 1-16,-6-1-1 16,-8-5 1-16,-6-1 0 15,-6-3 0-15,-10-3 0 16,-7-7 1-16,-12-4-1 15,-4-3 1-15,-6 0-1 16,-6-2 1-16,-11-3-2 16,-1-1 0-16,3 0-2 15,7 1 1-15,7-1-3 16,4 2 0-16,5 1-3 16,11-3 1-16,5-1-6 15,6-3 1-15,9-1-1 16,10-5 1-16</inkml:trace>
  <inkml:trace contextRef="#ctx0" brushRef="#br0" timeOffset="126488.4315">11671 2524 50 0,'-29'37'25'0,"-6"12"-35"15,28-36 53 1,-5 19-50 0,2-7 1-16,3-2-9 15,3-7 0-15,2-7 12 16,2-4 1-16</inkml:trace>
  <inkml:trace contextRef="#ctx0" brushRef="#br0" timeOffset="127328.1875">12282 2442 43 0,'-1'0'21'0,"-8"3"-27"0,5-1 44 16,-3 0-39-16,-5 3 1 16,-2 4 0-16,-5 3 0 0,-5 3 0 15,-7 6 0-15,-2 5 1 16,0 1 0-16,1 1 1 16,2 6 1-16,4 4 0 15,6 0 1-15,4-3 0 16,8-5 0-16,7-4-2 15,7-5 1-15,8-3-2 16,9-7 0-16,8-7-1 16,2-4 1-16,-1-9-2 15,-2-5 1-15,-1-8 0 16,-6-5 0-16,-4-1 0 16,-8 2 1-16,-5 4-1 15,-6 3 0-15,-4 3 0 16,-2 5 0-16,0 4-1 15,0 1 1-15,2 6-1 16,1 4 0-16,0 0-4 16,3 1 0-16,3 0-3 15,3 1 0-15,2-3-6 0,5-1 1 16,3-2-1-16,5-3 0 16</inkml:trace>
  <inkml:trace contextRef="#ctx0" brushRef="#br0" timeOffset="127688.7864">12510 2549 40 0,'-17'-1'20'0,"6"6"-23"0,6-1 41 0,-2 4-36 16,-3 1 1-16,0 1 0 16,-2 2 0-16,1-1-4 15,2-1 0-15,0-1 2 16,4 2 0-16,3-1-1 15,2-2 0-15,0-2-1 16,0-1 1-16,2 2 0 16,-2-4 0-16,-2 5 0 15,-1-1 1-15,-1-1-1 16,-2 4 1-16,-1 0 0 16,1 3 0-16,0 0-1 15,4 1 1-15,2 2-1 16,2-4 1-16,4 0-1 15,1-2 1-15,4-1-2 16,2-4 0-16,4-3-7 16,12-2 0-16,7-7-4 15,0-4 1-15,1-3-3 0,1-6 1 16</inkml:trace>
  <inkml:trace contextRef="#ctx0" brushRef="#br0" timeOffset="128004.0144">12890 2638 40 0,'3'9'20'0,"-6"14"-24"0,2-15 42 16,-2 6-37-16,-2 5 0 16,0 2 1-16,-4-1 1 15,0-2-5-15,2-4 1 0,-2-5-2 16,4-4 1-16,0-3-5 16,-1-10 1-16,4-4-7 15,-1-7 0-15,0 0 8 31,4 16 5-31,-18-28 2 16,5 3 1-16,4 6 7 16,5 2 0-16,4 6 7 15,8 1 0-15,8 0-8 16,8-1 1-16,11-1-4 16,12-3 0-16,3-3-6 15,9-1 0-15,3 2-8 16,-1 2 1-16,3 1-11 15,-3 2 0-15</inkml:trace>
  <inkml:trace contextRef="#ctx0" brushRef="#br0" timeOffset="130541.4796">14652 2575 55 0,'0'4'27'0,"22"-2"-38"0,-9-2 54 0,11 0-43 15,12-1 0-15,5-1-7 16,4-2 1-16,5 0-5 16,6 3 0-16</inkml:trace>
  <inkml:trace contextRef="#ctx0" brushRef="#br0" timeOffset="130346.6925">14884 2638 47 0,'-2'4'23'0,"-7"11"-24"16,3-10 42-16,-3 6-41 16,-2 3 1-16,-1 4-1 15,-3 1 0-15,2-1-4 16,1 1 0-16,3-2-5 16,1-3 1-16,3-4-6 15,1-3 1-15</inkml:trace>
  <inkml:trace contextRef="#ctx0" brushRef="#br0" timeOffset="130977.0471">15535 2528 43 0,'-29'-3'21'0,"-20"13"-14"15,36-8 29-15,-7 0-36 16,-3 3 0-16,-7 2 0 15,-5 2 0-15,5 1-1 0,2 1 1 16,4 4 0-16,5 1 0 16,8 2-1-16,8 5 1 15,10 3-1-15,12 3 0 16,4 1 0-16,6-3 0 16,1-1 1-16,2-6 0 15,-2-2 1-15,-5-4 0 0,-7-4 2 16,-3-2 0-1,-9-4 0-15,-11-1 1 0,-8-3-2 16,-6 0 1-16,-4 0-2 16,-8 0 0-16,-5 1-4 15,-2 3 1-15,0 2-4 16,2 2 0-16,2 3-8 16,3 3 0-16,4-2-1 15,4-3 0-15</inkml:trace>
  <inkml:trace contextRef="#ctx0" brushRef="#br0" timeOffset="129716.2873">14000 2558 30 0,'-13'0'15'0,"-12"-3"-7"15,15 3 13-15,-9 2-21 16,-2 1 0-16,-4 2 0 16,-2 2 0-16,-3 4 0 15,-7 0 0-15,1 5 0 16,2 4 0-16,2 8 0 0,5 3 1 15,5 4 1-15,7-3 0 16,11 0 0-16,8-4 0 16,14-2 0-16,8-6 0 15,6-5-1-15,5-6 1 16,9-6-6-16,3-6 0 16,-3-4-7-16,-1-2 0 15</inkml:trace>
  <inkml:trace contextRef="#ctx0" brushRef="#br0" timeOffset="130136.2836">14300 2684 48 0,'-9'1'24'0,"-2"8"-32"16,8-5 42-16,-1 4-33 16,-2 2 1-16,1 4-2 15,0 4 0-15,2 3-1 16,1-2 0-16,5 4 1 0,6-1 0 15,4-2-1-15,6-2 0 16,4-3 2-16,3-7 1 16,1-4 0-16,2-6 0 15,0-7 1-15,-3-4 0 16,1-5-1-16,-4-4 1 16,-4-3-3-16,-4-4 0 15,-5 0-4-15,-3 3 0 0,-3 3-5 16,1 3 0-16,-1 2-6 15,5 5 1-15</inkml:trace>
  <inkml:trace contextRef="#ctx0" brushRef="#br0" timeOffset="132778.2653">15584 3015 34 0,'-7'6'17'0,"4"2"-16"15,3-8 17-15,0 0-18 16,2-4 1-16,-1-1 1 15,2-2 1-15,1-5-4 16,2-1 1-16,0-2 2 16,3-2 0-16,1-3 0 15,3-1 1-15,7-7 1 0,3-4 0 16,3-7 0-16,4-2 0 16,3-1-1-16,5 1 0 15,1 1-1-15,0 3 1 16,-7 2-3-16,-3 7 0 15,-6 5-5-15,-3 4 0 16,-6 6-9-16,-2 6 1 16</inkml:trace>
  <inkml:trace contextRef="#ctx0" brushRef="#br0" timeOffset="133771.9058">16180 2587 21 0,'11'-6'10'0,"-10"4"2"15,0-1 3-15,2 2-12 16,-3 1 1-16,2 1 0 15,-2 1 1-15,-2 3-7 16,-1 1 0-16,-1 3 4 16,-3 3 1-16,-2 3-2 15,-4 8 1-15,0 4-1 16,-1 5 1-16,-1 0 0 16,0 2 0-16,-1-2 1 15,3-3 1-15,0-1-1 16,1-3 1-16,3-6-1 15,4-5 0-15,0-4 0 16,2-7 0-16,3-7-1 16,3-4 0-16,5-6-2 15,2-4 1-15,7-9-1 0,3-5 1 16,8-7-2-16,0-1 1 16,4-1 0-16,1 1 0 15,1 3 0-15,2 9 1 16,-2 6-1-16,-2 10 1 15,-3 10-1-15,-5 11 1 16,-3 3-1-16,-5 8 1 16,-6 9-1-16,-6 8 0 15,-4-1-3-15,-7-2 0 0,-6-4 2 16,-6-4 0-16,-1-7 0 16,-2-3 0-16,-2-6 1 15,1-2 0-15,2-2 2 16,3 1 1-16,0-1-1 15,4 0 0-15,4 5-1 16,5 1 0-16,5 5-1 16,3 0 1-16,6-1-2 15,4 4 0-15,4-1 0 16,5-4 0-16,1 1-1 16,3-6 0-16,-1-4 1 15,-4-6 0-15,-2-1-3 16,-2-3 0-16,-2-2-6 15,-4-3 1-15,-1-3-5 16,-1 0 1-16</inkml:trace>
  <inkml:trace contextRef="#ctx0" brushRef="#br0" timeOffset="134429.8677">16758 2698 28 0,'6'-6'14'0,"-2"-1"-7"16,-3 5 20-16,1-1-25 16,-2 1 1-16,-2 0 0 15,-2 1 0-15,-3 1-5 16,-2 1 1-16,-2 2 3 15,-2 3 0-15,-2 3-2 16,-1 2 1-16,2 0 0 16,-1 2 0-16,7 1 0 15,0 0 0-15,7 2 1 16,5-2 0-16,4-1 0 16,3-2 0-16,1-2-1 0,-1-1 0 15,1-2 0-15,-4-1 0 16,0 0-1-16,-3-1 0 15,-5 0 0-15,-2 1 0 16,-4 0 0-16,-3 2 1 16,-1-1 0-16,-2 2 0 15,-1 3 0-15,-1 1 0 16,2 3-1-16,2 1 1 0,3 0-1 16,1 0 1-16,4 1-1 15,0-1 0-15,4 0 0 16,2-5 0-16,3-1-4 15,3-2 0-15,3-4 0 16,3-4 1-16,0-4-4 16,1-2 0-16,1-2-7 15,3 2 1-15</inkml:trace>
  <inkml:trace contextRef="#ctx0" brushRef="#br0" timeOffset="134715.6759">16915 2841 35 0,'-3'-4'17'0,"3"-4"-13"0,2 5 26 16,-2 3-30-16,2 0 1 15,3 0-1-15,1 0 1 16,-1 0-6-16,3 0 1 16,-1-1-7-16,3 4 1 0</inkml:trace>
  <inkml:trace contextRef="#ctx0" brushRef="#br0" timeOffset="135151.1387">16957 3054 44 0,'-4'6'22'0,"6"-11"-29"16,3 2 38-16,-1-1-33 16,3-2 1-16,2-3-3 15,4-1 1-15,4-7 3 16,5-2 1-16,-2-3-3 16,2-2 1-16,4-2 1 0,-2-3 0 15,2-1 2-15,5-2 0 16,-3 1 0-16,1 2 1 15,-4 6-1-15,-5 5 1 16,-4 5-2-16,-3 5 0 16,-6 9-1-16,-7 6 1 15,-1 7-2-15,-7 6 1 16,-3 7-1-16,-5 4 0 16,0 6-1-16,0 3 1 0,2 5-2 15,1-7 0-15,3-4-1 16,1-5 1-16,2-7-2 15,1-5 0-15,3-6-5 16,3-3 0-16</inkml:trace>
  <inkml:trace contextRef="#ctx0" brushRef="#br0" timeOffset="135344.7357">17126 2911 42 0,'-5'7'21'0,"8"9"-26"16,0-13 38-16,2 1-34 15,2 0 1-15,3-2-3 16,1 1 1-16,8-3-2 16,4-5 0-16,5 1-7 0,2-3 0 15</inkml:trace>
  <inkml:trace contextRef="#ctx0" brushRef="#br0" timeOffset="135616.2908">17547 2788 49 0,'-26'30'24'0,"-13"9"-31"15,33-27 45-15,-4 6-38 16,-3 6 1-16,0 1-4 16,0 0 1-16,2-2-1 15,2-3 1-15,2-3-2 16,3-4 0 0,9-6-4-1,7-6 0-15,7-1-3 16,5-4 0-16</inkml:trace>
  <inkml:trace contextRef="#ctx0" brushRef="#br0" timeOffset="135871.1772">17795 2794 48 0,'-17'9'24'0,"-16"21"-26"16,23-24 47-16,-3 6-44 0,-2 6 0 15,-2 6 0-15,3 2 1 16,-1 1-3-16,8 0 0 16,1-2 2-16,2 1 0 15,1-4-3-15,7-3 1 16,1-5 0-16,0-4 0 16,1-2-3-16,3-4 1 15,5-3-4-15,2-2 0 0,-1-3-7 16,5 2 1-16</inkml:trace>
  <inkml:trace contextRef="#ctx0" brushRef="#br0" timeOffset="136216.9036">17912 2912 49 0,'-14'-2'24'0,"-11"6"-26"15,20-3 43-15,-4 2-42 16,-1 4 1-16,0 5-1 16,0 4 0-16,-1 4-1 15,6 2 1-15,0-1-1 16,5-1 0-16,5-2 0 16,2-3 1-16,4-2-1 15,5-4 0-15,2-7 2 16,3-3 1-16,2-4-1 15,-1-7 0-15,-3-2-1 0,-3-4 1 16,-8-4-1-16,-2-2 1 16,-6 2-3-16,-3 3 1 15,-3 4-3-15,1 3 1 16,-3 3-5-16,6 4 1 16,2 2-3-16,2 3 0 15</inkml:trace>
  <inkml:trace contextRef="#ctx0" brushRef="#br0" timeOffset="136531.7969">18374 2838 45 0,'-13'-1'22'0,"-7"-2"-31"16,11 6 45-16,-5 1-37 16,-6 2 1-16,-3 3-1 15,-5 4 1-15,1 5 0 16,2 6 1-16,1 1-2 16,3 3 1-16,8-4 0 15,2 1 1-15,7-6-1 16,4-4 1-16,7-3-3 15,6-6 1-15,5-3-4 0,7-6 0 16,1-3-6-16,3-1 0 16</inkml:trace>
  <inkml:trace contextRef="#ctx0" brushRef="#br0" timeOffset="136921.3662">18338 3106 42 0,'-9'12'21'0,"9"-11"-27"15,0-4 36-15,5-2-32 16,-1-1 0-16,2-6-3 16,4-3 1-16,6-4 4 15,5-7 0-15,2-1-2 16,2-1 1-16,4 0 2 15,-2 1 1-15,2 0 4 16,-1 1 0-16,-4 4 1 16,-5 6 1-16,-3 5-3 15,-2 5 1-15,-5 7-3 16,-8 6 0-16,-2 4-4 16,-8 7 1-16,-2 12-3 15,-5 7 1-15,0 1-3 16,3-9 0-16,-3 12 1 15,3-12 0-15,2 4-1 0,-1-8 0 16,3-5-2-16,5-6 0 16,1-3-3-16,3-6 0 15</inkml:trace>
  <inkml:trace contextRef="#ctx0" brushRef="#br0" timeOffset="137117.7375">18468 2982 47 0,'4'10'23'0,"5"3"-34"16,-6-11 45-16,4 2-38 16,2-1 0-16,2-2-9 15,4 0 1-15,-1-2 9 16,6 2 0-16</inkml:trace>
  <inkml:trace contextRef="#ctx0" brushRef="#br0" timeOffset="137343.4429">18794 3009 46 0,'-13'29'23'0,"-9"6"-31"0,17-26 42 16,-4 1-36-16,3 2 1 16,-1-2-4-16,0-4 0 15,2 1 2-15,1-5 0 16,3 0-8-16,1-4 0 16,1 0 0-16,3-2 0 15</inkml:trace>
  <inkml:trace contextRef="#ctx0" brushRef="#br0" timeOffset="137568.2634">18757 2816 44 0,'0'-6'22'0,"7"15"-27"15,-3-7 49-15,2 1-44 16,4 2 0-16,3 0-2 15,4-1 1-15,8 0-1 16,-1-2 0-16,1 0-4 16,2-1 1-16,-2-1-4 15,-1 0 0-15,1 0-3 16,-5 1 0-16</inkml:trace>
  <inkml:trace contextRef="#ctx0" brushRef="#br0" timeOffset="148843.367">18894 3179 31 0,'10'-2'15'0,"14"-3"-20"0,-12 1 33 16,2 1-29-16,2-1 1 15,-2-3-4-15,6 2 0 16,-2-1 2-16,0 1 1 16,-2 0-8-16,-2 1 1 15</inkml:trace>
  <inkml:trace contextRef="#ctx0" brushRef="#br0" timeOffset="148542.979">18950 2880 23 0,'-2'0'11'0,"8"-1"-10"0,-4-1 18 16,4 2-18-16,0-2 1 16,2 0-1-16,0 1 1 15,4-1-3-15,2 0 0 16,4 2 1-16,0 2 1 15,4 1-4-15,-4 1 0 16,8 1-4-16,-4-1 0 16,-4 1-1-16,4 2 1 0</inkml:trace>
  <inkml:trace contextRef="#ctx0" brushRef="#br0" timeOffset="146846.6086">19084 2918 19 0,'0'2'9'0,"2"-1"-4"15,-2-1 9-15,0 2-13 16,0 0 1-16,0 0 1 16,0 1 0-16,0 1-4 15,-2 3 1-15,-2 3 1 16,2 3 1-16,-4 3-2 15,-2 3 1-15,0 3-1 16,-2 3 1-16,0-1-1 16,-2-4 0-16,0 0 0 15,2-3 1-15,-2-2-2 16,4-3 0-16,0-3-3 16,4-4 1-16,2-1-5 15,4-2 1-15</inkml:trace>
  <inkml:trace contextRef="#ctx0" brushRef="#br0" timeOffset="149353.757">19306 3001 24 0,'-6'-10'12'0,"-4"15"-13"16,4-7 19-16,0 4-18 15,-6 0 0-15,2 1 1 16,-2 1 0-16,-4 3-1 16,-2 0 0-16,4 4 0 0,-2-1 1 15,0 3 0-15,0 6 1 16,4-1-1-16,4-2 0 16,4 0 0-16,4 0 1 15,6-2-2-15,6-3 0 16,8-4-1-16,0-3 1 15,8-6-1-15,-2-2 0 16,-2-6 0-16,-2-6 0 16,-4-2 1-16,-2-5 0 0,-6 1-1 15,-6-1 1-15,-6 2-2 16,-2 1 0-16,-2 4-3 16,-6 6 1-16,2 4-3 15,-4 8 0-15</inkml:trace>
  <inkml:trace contextRef="#ctx0" brushRef="#br0" timeOffset="149758.5139">19360 3193 36 0,'-6'4'18'0,"6"-4"-25"16,0 0 37-16,2-4-30 0,2-1 0 15,2-2-1-15,2 0 1 16,2-2 0-16,2-4 0 16,0 1 0-16,0-1 1 15,-2 4-1-15,4 2 1 16,-2 6 0-16,-4 2 0 15,-8 5-1-15,4 1 1 16,-4 2 0-16,0 1 0 16,-4 1-1-16,4 0 1 0,0-2-1 15,0-4 0-15,6-2 0 16,0-3 0-16,2-5 0 16,0 0 1-16,1-4-3 15,-1-4 1-15,0-3-4 16,-2 2 1-16,0-2-7 15,0 6 1-15</inkml:trace>
  <inkml:trace contextRef="#ctx0" brushRef="#br0" timeOffset="29516.2041">-574 3559 11 0,'0'-4'5'0,"1"5"0"0,-1-1 10 16,0-2-12-16,0 2 1 15,0-2 1-15,-1 1 1 16,-1-1-7-16,1 2 1 16,1 2 4-16,-2-1 1 0,0 2-2 15,1 1 1-15,-1 2-2 16,-1 2 0-16,0 2-1 15,0 1 0-15,-2 2 0 16,0 4 0-16,-1 4-1 16,0 3 1-16,-1 4 0 15,-1 6 0-15,0 1 0 16,1-1 1-16,0-2-1 16,1 1 0-16,3-1 0 15,1-4 1-15,5-4-1 16,0-4 0-16,2-3-1 15,0-5 1-15,3 0-1 16,1-5 0-16,1 0 0 16,-1-3 0-16,-1-1 0 15,2-3 0-15,-1-2 0 16,1-3 0-16,1-4-1 16,0 1 1-16,2 1-2 15,1-3 1-15,3-1-3 0,2 1 0 16,2 0-5-16,1 0 1 15,2 0-3-15,-2 2 0 16</inkml:trace>
  <inkml:trace contextRef="#ctx0" brushRef="#br0" timeOffset="29050.4626">-552 3573 2 0,'-6'6'1'0,"2"-8"-2"15,4 2 2-15</inkml:trace>
  <inkml:trace contextRef="#ctx0" brushRef="#br0" timeOffset="29846.6724">-315 3632 53 0,'-9'13'26'0,"1"29"-41"15,5-23 56-15,-2 7-43 16,-3 10 0-16,-1 4-2 15,-2 12 0-15,-4 9 4 16,-2-3 0-16,1-2-4 16,0-1 1-16,0-4-1 15,2-6 1-15,1-9-1 16,2-6 0-16,3-9-4 16,5-1 1-16,3-9-2 15,3-5 0-15</inkml:trace>
  <inkml:trace contextRef="#ctx0" brushRef="#br0" timeOffset="30057.1027">-209 4339 59 0,'-22'9'29'0,"21"-7"-46"16,2-4 63-16,1 0-57 16,1-2 0-16,5 0-18 15,0-2 1-15</inkml:trace>
  <inkml:trace contextRef="#ctx0" brushRef="#br0" timeOffset="72965.4864">697 3902 17 0,'-1'2'8'0,"7"-14"-6"0,-3 10 8 0,-1-1-10 15,-1-1 0-15,1-1 1 16,0 1 0-16,-4 0 0 16,0-2 1-16,-2 3 0 15,-6 1 1-15,-1 0 0 16,-2 2 1-16,-2 3 0 16,-3 0 0-16,-1 4-2 15,0-1 1-15,-5-2-2 16,1 6 1-16,-4 2-2 15,-3 2 1-15,4 0-1 16,1 5 0-16,1 0-1 16,2 4 1-16,1-1 0 15,2 2 0-15,4 2 0 16,2 5 1-16,3 4-1 16,4 6 1-16,3-2-1 0,5-1 0 15,4-4 1-15,7-7 1 16,6-9 0-16,9-4 0 15,5-5 0-15,2-7 0 16,2-3-1-16,-1-5 1 16,7-2-3-16,-2-5 0 15,-3 1-3-15,-5-3 0 16,-4 3-7-16,-4 1 1 16,-3-1-1-16,-4-2 1 0</inkml:trace>
  <inkml:trace contextRef="#ctx0" brushRef="#br0" timeOffset="73450.9819">952 4074 31 0,'-36'5'15'0,"2"5"-17"16,27-7 32-16,-3 2-30 16,-3 4 0-16,1 1 0 15,-1 4 0-15,4 6 0 16,1-1 0-16,1 2 0 16,4 2 0-16,3 1-1 0,7-3 1 15,5 1 0-15,4-3 0 16,8-5 0-16,4-3 0 15,2-7 0-15,-1-5 1 16,-1-8 0-16,-2-5 0 16,-4-10 1-16,-3-5 1 15,-5 2-1-15,-4 0 0 16,-7 2-1-16,-5 3 1 16,-4 0-2-16,-2 4 1 0,-3 1-2 15,-3 3 1-15,-2 3-2 16,1 2 1-16,3 4-2 15,1 2 1-15,1 2-4 16,7 2 1-16,5 2-6 16,2 0 1-16</inkml:trace>
  <inkml:trace contextRef="#ctx0" brushRef="#br0" timeOffset="73761.3829">1207 4076 40 0,'-32'19'20'0,"4"19"-24"16,25-28 37-16,0 5-33 0,1 3 0 15,4 2 0-15,5 0 1 16,5-1-2-16,3-3 1 15,4-3-1-15,2-1 1 16,-2-6 0-16,0-6 0 16,0-4 0-16,-2-6 0 15,-1-6 1-15,-2-3 0 16,-1-3 0-16,-2 1 0 16,-3 0 0-16,-2 2 0 15,-1-1-4-15,-2 6 1 0,-1 0-8 16,-2 4 1-16,-2 6-3 15,-1-1 1-15</inkml:trace>
  <inkml:trace contextRef="#ctx0" brushRef="#br0" timeOffset="74075.4647">1655 4048 38 0,'-3'-3'19'0,"-18"20"-24"16,18-12 36-16,-2 2-31 15,-3 4 1-15,-1 3 0 16,-2 6 0-16,-2 2-2 16,2 2 1-16,0 3 0 15,-2-1 1-15,1 0-1 0,1-1 0 16,0-4 0-16,4-1 0 15,1-3 0-15,3-3 0 16,3-3 0-16,4-1 0 16,4-3-2-16,3-3 0 15,4-5-4-15,2-5 0 16,7-2-5-16,4-3 1 16</inkml:trace>
  <inkml:trace contextRef="#ctx0" brushRef="#br0" timeOffset="74616.692">1709 3958 46 0,'-10'-7'23'0,"21"3"-30"0,-3 4 43 16,3 1-35-16,5 4 1 15,6 2-2-15,9 5 0 16,5 8-2-16,5 4 1 16,-4 3 0-16,-1 6 0 15,-3 3-2-15,-6 2 1 16,-6-7 0-16,-9-2 1 15,-5-5 2-15,-7-4 1 0,-5-3-1 16,-6-5 1-16,-8-2 1 16,-8-3 1-16,-2-3-2 15,-1-2 0-15,0-2-3 16,0 0 0-16,6 0-2 16,5 1 0-16,5 2-4 15,6 1 0-15,4-1-6 16,5 0 0-16</inkml:trace>
  <inkml:trace contextRef="#ctx0" brushRef="#br0" timeOffset="74256.4481">1877 4133 40 0,'-2'-6'20'0,"-6"14"-25"16,7-5 38-16,-3 4-33 15,1 5 0-15,-1 2 0 16,0 0 0-16,1 1-1 16,0 1 1-16,0-2-2 15,1 0 0-15,1-4-4 16,1-3 1-16,1-4-6 15,1-1 1-15</inkml:trace>
  <inkml:trace contextRef="#ctx0" brushRef="#br0" timeOffset="75096.5649">2719 3981 40 0,'-11'-3'20'0,"-19"3"-22"0,20 0 34 16,-4 0-33-16,-7 0 1 15,-4 1-1-15,-7 5 0 16,-6 0 0-16,0 5 1 0,5 0-1 15,3 0 0-15,5 2 0 16,4 1 1-16,7 3 0 16,6 1 0-16,6 2 0 15,10 2 1-15,7 4 0 16,5-5 0-16,4 0-1 16,0-1 0-16,-4-5 0 15,-2-2 1-15,-6-1-1 16,-4-4 1-16,-6-3-1 15,-5-2 1-15,-8-2 0 16,-5 1 0-16,-6-2 0 16,-2 0 0-16,2-2-1 15,0 2 1-15,3 2-3 16,3 1 0-16,5 2-5 16,4 1 1-16,6-1-6 15,2 1 1-15</inkml:trace>
  <inkml:trace contextRef="#ctx0" brushRef="#br0" timeOffset="75713.3073">2760 4083 37 0,'-6'6'18'0,"12"0"-18"0,-1-6 29 0,4 0-29 16,6-3 1-16,7-1-1 15,6-2 0-15,9-4-4 16,1-1 1-16,0-3-8 16,-4 3 1-16</inkml:trace>
  <inkml:trace contextRef="#ctx0" brushRef="#br0" timeOffset="75382.2366">2820 4123 41 0,'-9'10'20'0,"-4"14"-23"0,10-16 37 0,-2 5-34 15,-1 5 0-15,-1 0-1 16,0 3 1-16,0 0 0 16,2 1 0-16,4-3-1 15,1 0 0-15,0-4 0 16,3-2 0-16,5-3-2 16,5-2 1-16,-1-4-2 15,1-2 0-15,0-5-3 16,-1-3 1-16,1-1-4 15,0-4 0-15</inkml:trace>
  <inkml:trace contextRef="#ctx0" brushRef="#br0" timeOffset="75546.3521">2798 4206 43 0,'-3'-3'21'0,"19"-1"-26"16,-8 1 42-16,4-1-37 15,9-3 0-15,4-3-2 0,2 0 1 16,-2-1-4-16,-1 0 0 16,-3-2-7-16,-7 2 1 15</inkml:trace>
  <inkml:trace contextRef="#ctx0" brushRef="#br0" timeOffset="75967.3627">3235 4007 38 0,'-3'29'19'0,"-10"6"-19"16,8-25 30-16,-4 5-29 16,-4 9 0-16,-3 4 0 15,1 3 0-15,-1 0-2 16,2-3 0-16,-1-2 1 15,4-1 1-15,0-4-1 16,3-1 0-16,3-5-1 0,5-2 1 16,5-3-1-16,3-3 1 15,6-2-3-15,5-2 0 16,2-4-3-16,1-3 1 16,-1-5-6-16,-2-2 0 15</inkml:trace>
  <inkml:trace contextRef="#ctx0" brushRef="#br0" timeOffset="76283.4801">3187 4029 41 0,'-23'-12'20'0,"23"8"-20"15,3 3 34-15,5-2-34 16,6-1 0-16,3-5 0 15,9-1 0-15,4-2-2 0,9-1 1 16,6-2-11 0,-1-2 1-16</inkml:trace>
  <inkml:trace contextRef="#ctx0" brushRef="#br0" timeOffset="76148.264">3257 4161 43 0,'-5'5'21'0,"10"4"-23"16,0-8 39-16,3-1-37 16,4-1 0-16,3-2-3 15,4-1 1-15,1-2-3 16,1 1 0-16,-5-1-7 15,-7-1 0 1</inkml:trace>
  <inkml:trace contextRef="#ctx0" brushRef="#br0" timeOffset="77409.4001">3504 4348 41 0,'-14'25'20'0,"9"6"-18"15,7-25 29-15,1-2-30 16,2-2 0-16,3-7 2 16,4-6 0-16,7-7-5 15,10-13 1-15,9-14 1 0,3-7 0 16,3-2 0-16,2-5 0 16,-2-1-2-16,-1 8 1 15,-5 6 0-15,-8 14 1 16,-4 10 0-16,-7 12 1 15,-7 11 0-15,-2 13 0 16,-6 12 1-16,1 0 0 16,-2 4 0-16,1-5 1 0,0-5 0 15,3-9 1-15,4-8-2 16,6-7 0-16,2-8-1 16,6-9 1-16,2-3-1 15,3-4 0-15,1 3-2 16,-6 2 1-16,-3 5-1 15,-3 6 1-15,-5 7 0 16,-4 8 0-16,-5 10 0 16,-4 8 0-16,-2 10 0 15,-7 8 0-15,-3 8-1 16,-2 1 1-16,0-1-1 16,-1-6 1-16,1-7-1 15,1-6 0-15,1-4-3 16,3-7 0-16,1-3-2 15,1-4 1-15,3-3-5 16,6-3 0-16,5-3-4 16,1-6 1-16</inkml:trace>
  <inkml:trace contextRef="#ctx0" brushRef="#br0" timeOffset="77993.9394">4406 4065 57 0,'-31'16'28'0,"-7"16"-41"0,28-22 58 0,-2 10-46 16,-1 3 1-16,0 6-1 16,4-1 1-16,1 0-1 15,5 0 1-15,3-5-2 16,5-4 0-16,6-5 1 15,1-7 0-15,6-5 0 16,2-8 0-16,2-5 1 16,-1-5 0-16,-4-5 2 15,-4-7 0-15,-5 3-2 16,-5-1 1-16,-4 3-1 16,-6 0 0-16,-2 3-1 15,-4 2 1-15,4 3-1 16,-1 0 1-16,5 3-1 15,4 3 1-15,7 0-1 16,7 1 1-16,9 3 0 16,3-1 0-16,5 3-1 15,5 3 1-15,2 2 0 0,1 2 0 16,-2 2 0-16,-6 2 0 16,-6 2-1-16,-7 1 1 15,-6 3 0-15,-4 2 1 16,-9 2-1-16,-4 0 1 15,-5-1-1-15,-4-1 1 16,1 1-1-16,1-1 0 16,2 3 0-16,2-4 0 15,3 4-1-15,1-3 1 0,3 1-4 16,4 0 0-16,6 2 0 16,3-5 1-16,1-3-6 15,7-4 1-15,0-4-5 16,0-6 0-16</inkml:trace>
  <inkml:trace contextRef="#ctx0" brushRef="#br0" timeOffset="78355.4176">4946 4097 52 0,'-20'-2'26'0,"2"3"-34"16,14-1 50-16,0 3-42 15,0 0 0-15,0 1-1 16,1 2 1-16,5 1-2 16,1-2 0-16,3 1-2 15,2 2 0-15,2-2-1 16,-4 0 1-16,-1 1 0 0,-4 1 0 16,-2-1 3-16,-4-1 0 15,-4 2 2-15,-4 3 1 16,0 2 1-16,1 1 0 15,1 0 0-15,1 4 0 16,2 2-1-16,3-2 1 16,2 2-3-16,2 0 1 15,2 2-4-15,6 0 0 16,1-3-2-16,3 0 0 16,4-4-3-16,4-7 1 0,0-3-5 15,0-4 0-15</inkml:trace>
  <inkml:trace contextRef="#ctx0" brushRef="#br0" timeOffset="79090.4601">5765 4071 43 0,'-5'-6'21'0,"-6"-2"-25"16,8 6 40-16,-4 1-36 15,-7 2 0-15,-6 1-1 16,-9 0 1-16,-1 3 0 16,-5 0 0-16,2 4 0 15,-2 2 0-15,3 2 0 16,7 2 0-16,3 5 1 15,11 1 1-15,6 2-1 16,10 0 0-16,8 4 0 16,10 1 0-16,9 3 0 15,8 0 0-15,-2 2-2 16,-2-5 1-16,-6-2 0 16,-6-4 0-16,-5-4 0 0,-8-3 0 15,-8-2 1-15,-6-2 1 16,-10-4 0-16,-12 0 0 15,-2-1-1-15,-5-2 0 16,-1-2-1-16,-7 0 1 16,2 3-3-16,2 0 0 15,6-1-3-15,8 4 0 16,8-4-5-16,9-4 0 16,10 0-4-16,10-6 1 15</inkml:trace>
  <inkml:trace contextRef="#ctx0" brushRef="#br0" timeOffset="79316.8027">6056 4251 56 0,'-6'22'28'0,"-18"18"-42"15,16-29 56-15,-3 6-42 16,-2 0 0-16,-4 4-4 15,1-3 1-15,0-1 2 16,2-6 0-16,3-5-3 16,3-5 0-16,3-3-5 15,2-1 1-15,5-10-4 16,1-4 1-16</inkml:trace>
  <inkml:trace contextRef="#ctx0" brushRef="#br0" timeOffset="79495.1698">5863 4178 40 0,'-24'-30'20'0,"16"19"-19"0,10 7 35 16,-1-2-33-16,6 3 1 16,4 0 0-16,6 2 1 15,5 0-7-15,7-1 0 16,6-1 3-16,4-1 0 16,9-1-6-16,-4-1 1 15,-1 0-10-15,-2 1 1 0,-11-1-1 16,-6-1 0-16</inkml:trace>
  <inkml:trace contextRef="#ctx0" brushRef="#br0" timeOffset="79781.2604">6279 4259 46 0,'-16'34'23'0,"-4"10"-27"15,15-33 48-15,-1 6-44 16,-5 4 1-16,0 3 0 15,1-2 0-15,4 0-2 16,4 0 1-16,5-4 0 16,5-2 0-16,5-4 0 15,6-6 0-15,0-6-1 16,8-4 1-16,1-6 0 16,2-5 0-16,-1-5 0 15,-1-3 1-15,-4-2-3 16,-5 0 0-16,-3-8-1 0,-5 11 0 15,-3-9-4-15,-3 4 0 16,0 2-7-16,-1 2 1 16</inkml:trace>
  <inkml:trace contextRef="#ctx0" brushRef="#br0" timeOffset="80321.9574">6566 4097 46 0,'-14'-16'23'0,"9"10"-26"0,5 6 42 16,1 1-39-16,3 4 1 15,2 3-1-15,7 5 1 16,6 6-2-16,7 8 1 16,1 7 0-16,3 1 1 15,1 6-4-15,-1 1 1 16,-2 0 0-16,-3-2 0 16,-6-4 1-16,-7-3 0 15,-8-7 1-15,-8-3 1 16,-8-6 2-16,-5-6 0 0,-4-1-1 15,-7-6 0-15,-7-7-2 16,0-1 0-16,4-3-4 16,2 4 0-16,2 0-4 15,7 3 1-15,4 0-6 16,6 3 0-16</inkml:trace>
  <inkml:trace contextRef="#ctx0" brushRef="#br0" timeOffset="79978.4043">6675 4306 53 0,'-14'17'26'0,"-15"5"-34"16,23-15 49-16,-4 2-43 15,1-1 1-15,3 3-6 16,-2-2 0-16,3 2 3 16,2-3 1-16,1-5-11 15,2 0 0-15</inkml:trace>
  <inkml:trace contextRef="#ctx0" brushRef="#br0" timeOffset="80636.9547">7050 4275 46 0,'-3'11'23'0,"-24"13"-26"16,21-16 42-16,-5 6-39 15,0 3 0-15,-4 6-1 0,0 2 1 16,0 3-1-16,3-1 0 16,1-3-1-16,3-1 1 15,3-5-1-15,5 0 1 16,5-4-2-16,4-1 0 16,2-3 0-16,7-3 1 15,1-4-2-15,1-3 0 16,6-3-3-16,2-3 0 0,-3-2-3 15,-1-5 1-15</inkml:trace>
  <inkml:trace contextRef="#ctx0" brushRef="#br0" timeOffset="80996.8602">7123 4204 27 0,'-28'-18'13'0,"-12"4"-11"0,34 13 24 16,-2 2-25-16,3 0 1 16,2 2 2-16,1 4 0 15,4-2-5-15,4-1 0 16,7 0 2-16,4 0 1 16,7 0-4-16,3-1 0 15,3 0-7-15,-2 0 1 16,-1 2-3-16,-4 3 1 0</inkml:trace>
  <inkml:trace contextRef="#ctx0" brushRef="#br0" timeOffset="80832.2323">7041 4404 43 0,'-10'9'21'0,"7"-2"-29"15,5-4 41-15,1-2-33 16,2 0 1-16,4-1-3 16,5-5 0-16,4-1-1 15,4-2 0-15,0-6-6 16,-3 0 1-16,-3-1-4 16,-5-1 1-16</inkml:trace>
  <inkml:trace contextRef="#ctx0" brushRef="#br0" timeOffset="81237.5854">7307 4363 35 0,'-7'33'17'0,"-1"3"-18"0,7-27 34 0,1 1-31 16,1-2 1-16,3-4 0 16,2 1 1-16,7-5-6 15,2-3 1-15,6 0 2 16,1-1 0-16,2-2-1 15,0 2 0-15,-2 2 0 16,-2 4 0-16,-2 2 1 16,-5 0 1-16,-2 3 0 15,-3 2 1-15,-2-2-1 16,-1-4 1-16,-1-5-3 16,1-3 1-16,0-7-6 15,0-2 0-15,1-3-9 16,2 1 0-16</inkml:trace>
  <inkml:trace contextRef="#ctx0" brushRef="#br0" timeOffset="81417.8587">7739 4458 55 0,'-3'19'27'0,"-5"11"-36"0,6-22 48 16,-4 2-43-16,1 3 1 15,-1-3-6-15,0-2 0 0,-2-2 5 16,1-2 1-16,1-3-11 16,1-2 1-16</inkml:trace>
  <inkml:trace contextRef="#ctx0" brushRef="#br0" timeOffset="81581.4701">7709 4276 49 0,'-5'-18'24'0,"8"7"-29"16,0 9 48-16,2 1-44 16,5 1 1-16,1 0-4 15,3 0 0-15,7 1 0 16,4-2 0-16,7-1-10 16,-2 2 1-16</inkml:trace>
  <inkml:trace contextRef="#ctx0" brushRef="#br0" timeOffset="81882.9323">8200 4276 48 0,'-19'4'24'0,"-35"-6"-26"0,40 3 41 16,-2 3-40-16,-2 3 1 15,1 2-3-15,1 2 1 16,5 3 1-16,5 3 0 15,6 5-2-15,3 5 0 16,5 7-1-16,4 0 1 0,4-2 2 16,-2-1 1-16,-1-1 2 15,-5-5 1-15,-5-4 0 16,-6-5 1-16,-6-7-1 16,-3-3 1-16,-3-5-5 15,-4-3 0-15,-4-4-7 16,0-2 1-16,-4-1-7 15,0-4 0-15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6:16.3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189 22 20 0,'0'-4'10'0,"4"-7"-7"0,-2 8 10 0,-2-1-13 15,0 8 0-15,0-4 0 16,0 0 1-16,0 5-1 16,-2 4 1-16,-2 4 0 15,-3 5 0-15,-1 2 0 16,-2-1 1-16,0 3-1 16,-2 0 1-16,-2-1 0 15,0 4 0-15,1 2 0 16,1 0 1-16,-4-3-2 15,2 1 1-15,0-7-1 16,1 0 1-16,3-2-3 16,2-5 0-16,2-5-2 15,2-5 0-15,2-2-6 16,0-3 1-16,2-3-1 16,2-2 1-16</inkml:trace>
  <inkml:trace contextRef="#ctx0" brushRef="#br0" timeOffset="301.5009">32 63 23 0,'-6'-7'11'0,"8"-11"-11"16,-2 18 22-16,4-4-19 15,3-1 0-15,5-2 1 16,4-6 1-16,6 2-7 16,3-3 1-16,5-1 1 15,4 3 1-15,3 1-7 16,1 0 0-16,5 4-3 15,2-2 0-15</inkml:trace>
  <inkml:trace contextRef="#ctx0" brushRef="#br0" timeOffset="3303.6095">2087 189 31 0,'2'-11'15'0,"-14"17"-17"0,8-3 27 16,-2 3-24-16,-4 1 1 16,-2 4 0-16,-2 3 1 15,-5 8-4-15,-3-1 1 16,0 8 2-16,2 0 1 15,1 0-1-15,1-4 1 16,2 0-1-16,2-3 1 16,0-2-1-16,1 0 1 0,3-4-2 15,4-2 1 1,2-3-1-16,4-2 1 0,4-4-2 16,4-1 0-16,2-4-3 15,7-2 1-15,1-1-5 16,2-3 0-16,2 1-6 15,5-2 1-15</inkml:trace>
  <inkml:trace contextRef="#ctx0" brushRef="#br0" timeOffset="2898.1257">1711 159 44 0,'-31'19'22'0,"3"8"-32"0,20-21 43 16,-3-1-33-16,-1 4 0 0,2-2-1 15,2-3 1-15,0-2 0 16,2-4 0-16,4-3-1 16,2-6 0-16,8-4-1 15,6-1 1-15,6-4 0 16,7 1 0-16,-1 2 0 15,3 7 0-15,-3 6 0 16,-4 9 0-16,-6 4 0 16,-8 8 1-16,-8 2-1 15,-4 7 1-15,-6 4 0 16,-6-3 1-16,0-2 1 16,0-3 0-16,3-7 0 15,5-8 1-15,4-9-1 16,14-3 1-16,1-6-2 15,1 3 1-15,2 5-2 16,0 5 1-16,0 5-2 16,0 9 1-16,-3 6-1 0,-3 5 0 15,-4 0 0-15,-4-4 0 16,-2 1 1-16,-4-3 0 16,-4-3 0-16,-1-3 1 15,-3-6 1-15,-2-6 1 16,-4-3-1-16,-7-3 0 15,-1-3-1-15,2 1 1 16,-3-2-1-16,1-2 1 16,0 0-3-16,1 3 1 15,5 3-1-15,4 3 0 0,4 0-3 16,3 1 1-16,5 1-8 16,4 2 1-16,8-1-3 15,2-3 1-15</inkml:trace>
  <inkml:trace contextRef="#ctx0" brushRef="#br0" timeOffset="2072.3881">1098 413 30 0,'-28'23'15'0,"6"4"-16"15,18-25 31-15,0-2-28 16,2 0 1-16,4-7 1 15,6-2 0-15,6-9-6 16,8-13 1-16,7-7 3 16,7-1 0-16,7 1-2 15,1-2 1-15,1-1-2 16,-5 5 1-16,-3 5-1 16,-5 2 1-16,-1 6-1 15,-7 5 1-15,-4 3 0 16,-6 3 0-16,-1 4 0 15,-5 8 1-15,-2 2 0 16,-4 5 0-16,-2 8-1 0,-2 5 1 16,-4 0-1-16,-2 3 1 15,-5 2-1-15,1 8 0 16,-4 3 0-16,-6 1 0 16,0-4 0-16,1-2 0 15,3-4-2-15,0-2 1 16,4-7-2-16,1-2 1 15,3-7-3-15,2-2 0 16,2-7-6-16,0 2 0 0</inkml:trace>
  <inkml:trace contextRef="#ctx0" brushRef="#br0" timeOffset="2268.2866">1248 314 39 0,'0'-6'19'0,"11"10"-27"15,-3-6 34-15,4-2-28 16,2 1 0-16,4-5-11 16,5 1 0-16,1 0 11 15,2-4 0-15</inkml:trace>
  <inkml:trace contextRef="#ctx0" brushRef="#br0" timeOffset="1546.6155">809 87 36 0,'-6'-4'18'0,"6"4"-25"16,0 0 37-16,4-4-30 15,4 3 1-15,4-7-1 16,8-1 1-16,4 0-2 16,7-5 1-16,9-2 0 15,3-4 0-15,4 4 0 16,-1-1 0-16,3-1-1 16,-3 2 1-16,1 4-3 15,-4-1 0-15,-5 4-7 16,-5 2 1-16,-3 3-1 15,-6 1 1-15</inkml:trace>
  <inkml:trace contextRef="#ctx0" brushRef="#br0" timeOffset="1245.4518">1017 94 17 0,'6'-2'8'0,"-6"-3"-4"16,0 5 12-16,3 0-15 15,-3 0 0-15,0 0 1 16,0 1 0-16,-3 3-2 16,-1 3 0-16,-4 4 1 15,-2 2 1-15,0 1-1 16,-2 4 1-16,0 2-1 15,-2 1 0-15,-1 8 0 0,1-4 1 16,-2 1-2-16,2-5 1 16,0 1-3-16,1-8 1 15,3-1-4-15,2-2 1 16,2-6-5-16,2-3 1 16</inkml:trace>
  <inkml:trace contextRef="#ctx0" brushRef="#br0" timeOffset="3678.491">2369 261 42 0,'-8'13'21'0,"-10"-1"-25"16,12-8 36-16,-2 7-32 15,-5 0 0-15,1 3 0 0,-4 2 0 16,-2-1 0-16,2 6 0 16,-1 1 0-16,1-4 0 15,2 0 1-15,0 0 1 16,2 0 0-16,0-2 0 15,3-1 0-15,5-3 1 16,2-1-1-16,6-2 1 16,4-2-2-16,3-3 0 15,7-1-1-15,4-3 0 16,7 0-2-16,1-3 0 0,-2-1-2 16,1-1 0-16,-1-2-3 15,-2-2 1-15,-1 0-3 16,-3 1 0-16,-4 3-3 15,-4-4 1-15</inkml:trace>
  <inkml:trace contextRef="#ctx0" brushRef="#br0" timeOffset="3843.6424">2377 432 42 0,'-4'0'21'0,"10"-1"-32"16,-2-1 42-16,2 2-37 16,3-4 0-16,1-1-14 15,0-1 0-15</inkml:trace>
  <inkml:trace contextRef="#ctx0" brushRef="#br0" timeOffset="4037.9984">2454 250 46 0,'12'0'23'0,"25"0"-34"0,-27-1 40 0,6-1-37 16,5 0 0-16,3 0-13 15,0 2 0-15</inkml:trace>
  <inkml:trace contextRef="#ctx0" brushRef="#br0" timeOffset="4429.5424">2997 259 43 0,'-4'0'21'0,"-30"8"-27"16,22-8 36-16,-7 1-31 16,-3 3 1-16,2-2-1 15,-4 3 1-15,-3 4 0 16,5 2 0-16,2 0 0 0,1 5 0 16,5 2 0-16,4 4 1 15,4 3-1-15,6-3 1 16,2 1-1-16,8 4 0 15,-2 0 0-15,0-2 0 16,-1-1 0-16,-5-1 1 16,-2-3 1-16,-2-7 0 15,-5-4 1-15,-3-6 0 16,-6-3 0-16,4-7 0 16,-6 0-3-16,-1 0 1 0,-1 1-5 15,4 4 0-15,2 2-9 16,0 4 0-16,1-2 0 15,7 0 0-15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17:12.40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378 392 35 0,'-19'-2'17'0,"7"-6"-21"15,10 5 33-15,0-1-29 16,2 4 0-16,0 0-2 0,0 2 0 16,4-2-7-16,1 2 1 15,0 5-1-15,-3-3 0 16</inkml:trace>
  <inkml:trace contextRef="#ctx0" brushRef="#br0" timeOffset="-511.2968">72 3 20 0,'-7'2'10'0,"0"-10"-3"0,7 8 11 15,0 0-17-15,0 0 0 16,-2 4 1-16,2-2 0 0,0 6-3 15,-2 5 0-15,-1 3 2 16,1 1 0-16,0 5 0 16,-1 3 0-16,1 2-1 15,0 6 1-15,-1-1-1 16,-1 3 1-16,-1 0 0 16,1-2 1-16,-1 0-2 15,0-4 1-15,1-4-1 16,1-7 1-16,1-1-1 15,0-5 1-15,-1-2-3 16,3 1 0-16,0-5-4 16,0 0 1-16,0-2-4 15,3 0 1-15</inkml:trace>
  <inkml:trace contextRef="#ctx0" brushRef="#br0" timeOffset="1125.1586">65 959 18 0,'-2'0'9'0,"0"-4"-9"15,2 4 14-15,0 0-13 0,0-2 0 16,0-2 0-16,0 0 1 16,0-2-3-16,0 0 1 15,2 0 1-15,0-1 1 16,1-1-1-16,-1 0 1 16,0 0 0-16,3-1 0 15,4 1 0-15,0 0 1 16,1 0-1-16,-1 0 1 15,2-1-1-15,1 3 0 16,2 2-1-16,0 0 1 16,2 6-2-16,0 0 1 0,0 2-1 15,-2 6 0-15,0 7-1 16,-2 1 1-16,-5 11-2 16,-3 8 1-16,-1 4 0 15,-10 3 0-15,-5-3 1 16,-2 2 0-16,-4-4 1 15,-6-2 0-15,1-4 1 16,3-2 0-16,1-9-1 16,0-7 0-16,3-1 0 15,2-10 0-15,1 2-1 16,3-8 1-16,6 0-1 16,1 2 0-16,3 0 0 15,7 2 0-15,7 5-2 16,7 3 1-16,0 2-2 15,2 0 0-15,-2-1 0 16,4 1 0-16,-4-6 0 16,-2-4 0-16,-1-4-1 0,1-4 0 15,-3 0-3-15,0-2 1 16</inkml:trace>
  <inkml:trace contextRef="#ctx0" brushRef="#br0" timeOffset="1379.3429">546 1276 44 0,'-9'-4'22'0,"2"2"-33"16,7 2 44-16,0 0-38 15,3 2 0-15,1 2-16 16,1 0 0-16</inkml:trace>
  <inkml:trace contextRef="#ctx0" brushRef="#br0" timeOffset="2295.573">72 1690 27 0,'0'-7'13'0,"12"-1"-7"0,-3 6 15 16,5 0-21-16,4 2 0 16,6 2 0-16,3 4 1 0,-1 7-2 15,-1 3 0-15,-2 3-3 16,-6 7 1-16,-6 5-4 16,-6 2 0-16,-5-4 1 15,-3 0 1-15,-6-1 3 16,-2-5 1-16,-3-4 5 15,0-3 0-15,5-4 4 16,2 1 1-16,4-1-2 16,3 2 1-16,10 5-4 15,-1 4 1-15,5 1-4 16,0 5 0-16,-1-2-3 16,-1 0 0-16,-3-3 0 15,-2-1 0-15,-4-5 0 16,-3-3 1-16,-3-5 0 15,-1-6 1-15,-8-2 1 16,-4-6 0-16,-3 0 0 16,-4-4 1-16,-2 4-1 15,-1 0 0-15,5 1-1 0,5 6 0 16,2 1-3-16,5 0 1 16,2 4-8-16,3-2 1 15,8 2-1-15,5-4 1 16</inkml:trace>
  <inkml:trace contextRef="#ctx0" brushRef="#br0" timeOffset="2521.6354">618 2302 40 0,'-21'11'20'0,"17"-5"-70"16,6-4 42-16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40.46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31 48 0,'7'0'24'0,"9"-5"-35"0,-7 1 46 15,5 0-35-15,15 0 0 16,13 1-2-16,1-1 1 16,5 2-1-16,6 0 1 15,4 1-6-15,7 1 1 16,-9 0-6-16,-4-2 1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6.12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362 3290 31 0,'-5'2'15'0,"3"-11"-22"15,4 5 30-15,3-1-22 16,-1-1 0-16,2-1-1 16,2-1 0-16,1 3-1 15,3-1 1-15,-2 2 1 16,3 1 0-16,-1 1-1 16,1 0 0-16,-1 0 1 15,-1 0 1-15,-1-1-1 16,1-3 1-16,-1-1-4 15,0-2 1-15,1 3-3 16,3-1 1-16,1 5-6 16,1 4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6.6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1721 3216 44 0,'4'8'22'0,"17"-10"-32"16,-11 2 42-16,5 0-34 0,3 0 1 16,7-4-4-16,0 0 0 15,0-1 4-15,4 1 1 16,-4-1-3-16,-2-1 1 16,-2 2 1-16,-2 3 0 15,-3-1 1-15,1 2 1 16,-1 2-1-16,1 1 1 15,0 3-10-15,-1-4 1 16,1-2-1-16,0-6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8.97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38 87 44 0,'-21'8'22'0,"7"-1"-27"15,11-3 48-15,3-2-42 16,0-1 0-16,0 1 0 15,5-5 0-15,1-1-2 16,2-5 1-16,3-1 0 16,1-2 0-16,3 2-1 15,-3 3 0-15,5 5-1 16,-5 4 1-16,-4 3 0 0,3 10 1 16,-1-2 0-16,-1 2 0 15,1-2 1-15,4-2 1 31,22-20 0-31,1-10 1 16,3-1-2-16,-1-4 0 16,3 4-2-16,3 3 0 15,-3 4-1-15,-5 6 0 16,-7 7 0-16,-6 3 0 16,-5 7 0-16,-2 3 1 0,-3-1 0 15,1 1 1-15,-1-3-3 16,3-5 1-16,4-5-10 15,8-5 0-15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0.22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 63 47 0,'-4'7'23'0,"10"-5"-33"0,-2-6 43 0,2 1-38 16,5-3 1-16,1-3-5 15,1 0 1-15,-1-1 10 16,-1 1 1-16,1 0-6 16,-4 2 1-16,1 3 3 15,-1 2 0-15,2 4 2 16,-1 2 1-16,3 1-1 16,1 2 0-16,1-1-3 15,3-2 1-15,2-2-5 16,-1-1 0-16,-1-4-7 15,4-3 1-15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4.6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5-1 44 0,'-6'11'22'0,"10"-15"-32"15,0 4 47-15,2 2-38 16,5 0 0-16,1 0-2 16,3-4 0-16,3 4 2 15,5-6 1-15,0 4-3 16,-2-4 1-16,-3 4 0 16,-1 0 0-16,-4 2 2 15,-1 0 0-15,1 7 1 0,-1 0 1 16,5 1-2-16,1 1 1 15,3-4-1-15,2-1 0 16,2 1-5-16,0-5 1 16,4 0-6-16,2-6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4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35 103 35 0,'-27'8'17'0,"17"-3"-17"0,10-5 31 0,2-3-32 16,4-5 1-16,4 1-1 15,3-4 1-15,8 2 0 16,4 1 0-16,2 3-1 16,-3 1 1-16,-1 2 0 15,-2 2 0-15,0 2 0 16,-4 0 1-16,-3 0-1 16,3-2 1-16,3-2 0 15,5-4 0-15,5-3 0 16,7-2 0-16,2 0-1 15,3 2 1-15,0-1-2 16,-9 5 1-16,-4 3-1 16,-6 4 1-16,-5 3-1 15,-5 5 0-15,-5-1-1 16,-2 0 1-16,1-2-3 0,1-1 0 16,2-4-5-16,5-4 1 15,8-4-2-15,6-1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15.3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12 10 0,'-4'-1'5'0,"4"1"8"16,0 0-6-16,0 0-5 15,0-2 0-15,0 0 1 16,0 0 0-16,-2 0-4 16,2 2 1-16,-2-2 2 15,4 0 1-15,-2 2-1 16,0 0 0-16,0 0-1 16,0 2 1-16,0 0 0 0,2 2 0 15,-2 0 0-15,2-1 0 16,2 1 0-16,3 0 1 15,-1-1-1-15,0 1 0 16,-2 0-1-16,0-2 1 16,1-1-1-16,1-1 1 15,0 0-2-15,0 2 1 16,3 0 0-16,1 0 0 16,-2 0-1-16,3 1 1 0,-1 1-1 15,0-2 0-15,1 2 0 16,-1-1 1-16,1 1-1 15,-1-2 1-15,0 2 0 16,1-2 0-16,1-2 0 16,3 0 0-16,1 0-1 15,1 0 1-15,0 0-1 16,1-2 0-16,-1 0 0 16,0 2 1-16,-3-2-1 15,-1 2 0-15,-1 2 0 16,1-4 1-16,1 0 0 15,-1 0 0-15,-1 2-1 16,1 0 1-16,-1 0-1 16,0 0 1-16,-1 0-1 15,-1 0 0-15,1 0-1 16,-1 0 1-16,-2-2 0 16,1 1 0-16,-1 1 0 0,4 0 1 15,1 0-1-15,-1 0 0 16,1-2 0-16,1 2 0 15,3 3 0-15,-2-3 0 16,-3 0 0-16,3 0 1 16,-3-1-1-16,0-1 0 15,1 0 0-15,-3 0 1 16,-1 0-1-16,-1 2 0 0,0-2-1 16,3 0 1-16,-1 1 0 15,-2-1 0-15,1 0 0 16,-1 0 0-16,0 2 0 15,1-2 0-15,-1 0 0 16,-2 2 0-16,0 0-1 16,1 0 1-16,-1 0-2 15,0 0 1-15,-2 0-1 16,3 0 1-16,-1 0-2 16,-2 0 0-16,2-1-9 15,-2 1 1-15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3.40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2561-1105 41 0,'-2'2'20'0,"6"0"-28"16,0 0 41-16,0-2-32 15,4 0 0-15,1-2 0 16,3 0 1-16,1-2-3 16,3-1 1-16,3-3 0 15,-2 1 1-15,1 2-1 16,-1 1 0-16,-2 2 0 16,-3 4 0-16,-2 3 1 15,1 3 0-15,-1 3 0 16,3 2 1-16,1 3 0 15,5-1 0-15,0-6 0 16,3-5 0-16,3-4-5 16,4-7 1-16,-1-4-9 15,5-2 0-15,0 2-2 0,-6 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2.0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2937-196 48 0,'-23'4'24'0,"17"1"-32"15,8-5 50-15,2 2-42 0,2-2 0 16,7-2-1-16,5-1 1 31,16-3-2-31,-3 2 1 16,-4 1 0-16,-2 1 0 16,0 2-1-16,-4 2 1 15,-3 1-1-15,1 3 1 16,0 1 1-16,1-1 0 15,3-1-3-15,4-1 1 0,2-2-9 16,7-4 0-16,-3 0-1 16,-4-7 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1.5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1773 102 44 0,'-4'9'22'0,"4"-13"-33"16,4 2 44-16,0 0-34 16,3 2 0-16,1-3 0 15,2-1 1-15,3 0 0 16,3-3 1-16,1-2-2 16,-3 1 1-16,-1 1 0 15,-1 1 1-15,-1 3-1 16,-3 4 0-16,-2 3 0 15,-1 5 1-15,-1 1-1 16,0-1 1-16,2 0-1 0,4-3 1 16,3-6-1-16,4-4 1 15,1-5-4-15,7-2 1 16,2 0-8-16,2-1 1 16,2 1-3-16,-6 8 1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5.8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53 0 39 0,'-25'15'19'0,"-2"-4"-22"16,25-7 39-16,2-1-36 15,2-1 0-15,4 0 0 16,2 0 0-16,5 0-1 16,1-4 0-16,1-4-1 15,0 3 1-15,-3-3-1 16,-2 4 1-16,1-1-1 0,-5 4 1 15,2 3 1-15,-4 2 0 16,1 1 1-16,1 2 0 16,2-1 0-16,5-5 1 15,3 3-1-15,13-2 1 16,5-2-2-16,3-2 0 16,-2-4-3-16,1 0 0 15,-5 0-4-15,-2 3 0 0,0 1-5 16,-10 0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5.3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4 170 39 0,'-6'16'19'0,"12"-23"-26"0,-2 5 35 0,5-1-28 15,1-5 0-15,2 1 0 16,5-8 0-16,0 4 0 16,3-8 0-16,1 3-1 15,-2 3 1-15,-4 2 0 16,-3 2 0-16,-4-1 0 16,-1 5 0-16,-3-1-1 15,-2 3 1-15,0 1 0 16,-2 2 0-16,0 0 0 15,4 2 0-15,4-2 0 16,5 0 0-16,-1 0 0 16,5-2 0-16,0-2-1 15,-1-2 0-15,3 1-2 16,-3-1 0-16,1 1-5 16,-2-1 1-16,-1 3-2 15,-1-1 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0.11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11 27 0,'2'-2'13'0,"10"2"-10"15,-9-1 13-15,2-2-17 16,1 3 1-16,0 0 2 0,3-1 0 16,1-2-2-16,0 3 1 15,4-1 1-15,-2 1 1 16,8 0 1-16,5 0 0 15,3 0-1-15,-1 2 1 16,4 0-2-16,1 2 1 16,5 1-1-16,2 1 1 15,1-2-3-15,-4-1 1 16,0-2-1-16,-2 0 1 0,-2-1-1 16,-1 0 1-16,-2-1-2 15,-2 0 1-15,-2-2-3 16,-5 3 1-16,-3-1-9 15,-5 1 0-15,-4 1-1 16,-4-1 1-16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2.1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40 20 0,'-1'-2'10'0,"4"-4"-11"0,0 3 10 16,0-1-9-16,0 0 1 0,2 1 2 15,-2 1 1 1,-2-1-2-16,1 0 0 0,-2 1 3 16,0 3 1-16,0 0-1 15,0-1 0-15,3 2 0 16,0 0 0-16,2 1-3 16,2 0 1-16,6 0-1 15,3-1 1-15,6 0-1 16,6-1 1-16,4-1-2 15,2-3 0-15,1 2-1 16,0-2 1-16,-1 0-1 16,-2 1 1-16,-2-4-2 15,-4 4 0-15,-3-1 0 16,-3 0 0-16,-3 2-6 16,-2 2 1-16,-4-2-6 15,-8-1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3.6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-8 147 30 0,'3'-12'15'0,"14"-3"-10"16,-11 9 21-16,5 1-27 15,4-3 1-15,6 0 1 16,7-2 0-16,4 3-1 15,4-4 1-15,4 4 0 16,6-1 0-16,0-1 0 16,1 2 1-16,-4 1-2 15,0 0 1-15,-3 0-1 16,-3 1 1-16,-3 1-3 16,-3-2 1-16,-8 3-10 15,-5 2 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4.74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-9 106 33 0,'6'-14'16'0,"20"10"-15"0,-13 0 22 0,5 0-23 16,5-4 1-16,6 1-1 16,7-1 1-16,8 0-1 15,4 0 0-15,0-1 0 16,-2 1 0-16,1 0-2 15,-1 1 0-15,-1 2-7 16,-10-1 0-16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5.77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-10 114 34 0,'6'-11'17'0,"20"-2"-20"0,-13 9 26 16,8-3-23-16,2-1 1 15,6 0 0-15,8 0 0 16,9-2-1-16,0-2 0 16,2-2-2-16,-3 5 0 15,1-1-7-15,-3 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17.04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3 21 0,'-4'6'10'0,"4"-15"-5"15,0 9 8-15,0 0-13 16,0 0 0-16,0 0 1 16,0 0 1-16,0 0-2 15,2 0 1-15,0 2 1 16,-2-1 1-16,2 1 0 16,0 4 1-16,0-4-1 15,1 1 0-15,3-1-1 16,-2 0 1-16,2 0-1 15,0 0 0-15,1 0-1 0,1-1 0 16,0 3 0 0,1 0 0-16,1 0-1 0,-2 1 1 15,3-3 0-15,-1 2 0 16,0-1 0-16,5-3 0 16,2 0 0-16,-1 2 1 15,3-2-1-15,2 0 0 16,-3 0 0-16,3 0 0 0,-2 0-1 15,-2 0 1-15,-1-2 0 16,-1 4 0-16,1-2 0 16,-1 2 0-16,-1-2 0 15,-1 0 0-15,1 0 0 16,1 0 1-16,-3-2-1 16,1 2 0-16,4 0 0 15,-3 0 0-15,3 4-1 16,-1-2 1-16,3 0-1 15,0-2 1-15,-3 0-1 16,3-2 1-16,-2 0-1 16,-1 2 0-16,1 0 0 15,-2 0 0-15,-1 0 0 16,-1 0 0-16,-1 0-1 16,0 0 1-16,-1 2 0 15,-1-2 0-15,1 0 0 16,-3-2 1-16,0 2-2 15,-2 0 1-15,1 0 0 0,-3 0 1 16,0 0-2-16,-2 0 0 16,0 2-3-16,-2 0 0 15,0 1-6-15,-2 1 1 16,0 1-5-16,-2 1 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7.1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26 31 0,'-8'2'15'0,"11"-1"-13"15,0-1 23-15,5 0-25 16,4 0 0-16,6 0 0 16,13 0 0-16,9-1 0 15,9-1 0-15,10 1 0 16,4-2 1-16,3 1-1 15,1-1 0-15,2-1-1 16,-7-2 1-16,-5 2-5 16,-8 1 1-16,-8 2-5 15,-10-2 0-15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8.52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43 17 0,'4'-3'8'0,"3"-4"0"0,-4 4 8 16,1-1-14-16,2 0 0 15,7 0 2-15,4 0 1 16,6 0-6-16,0 0 1 16,4 1 3-16,4 0 0 15,8 3-1-15,5 5 0 16,1-1-1-16,-4 0 0 15,1 0-1-15,-6 0 1 0,0 0-4 16,-4 0 1-16,-6-3-5 16,-3-1 1-16,-9 3-4 15,-6-3 1-15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09.5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70 38 0,'4'-7'19'0,"16"-5"-27"16,-10 8 39-16,5-2-31 16,8 1 0-16,8-1 0 0,4 0 1 15,2 0-3-15,-2 1 1 16,-1 1-7-16,-2 1 0 16,-3 0-2-16,-4-1 0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1.32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48 39 0,'-6'-9'19'0,"15"4"-22"16,-2 2 38-16,0-2-35 15,4-2 1-15,6 0 0 16,4 2 1-16,9 2-3 15,3 1 1-15,4 5 1 16,3 3 0-16,0-1-2 16,5 2 1-16,1 1-4 15,-3 0 1-15,-3 1-9 0,-5-1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1.4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31 40 0,'-5'-8'20'0,"5"2"-22"15,3 4 32-15,4-1-30 16,8 0 0-16,11 0 0 16,5 1 0-16,9 0 0 15,10 2 0-15,6 2-2 0,1 0 0 16,-1 4-4 0,1 1 0-16,-3 1-5 0,-5 4 1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2.19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 36 54 0,'6'-5'27'0,"36"-9"-41"16,-28 10 54-16,10-2-43 15,5 2 0-15,11 1-4 16,0 2 0-16,1 2 4 16,2 2 1-16,-6 1-11 15,-3 3 0-15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2.80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80 41 0,'-3'-20'20'16,"13"3"-24"-16,-6 10 35 0,12-4-31 16,8 1 0-16,8 2 0 15,7 3 0-15,11 2-2 16,9 4 0-16,2 1-9 16,1 3 1-16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3.61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 21 37 0,'-23'0'18'0,"23"-3"-18"16,0 3 25-16,3-3-26 16,4 1 1-16,4-1-1 15,6 0 1-15,5 2-1 16,8-1 1-16,7 2-4 15,2-1 1-15,4 0-7 16,-5-1 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4.3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5 43 0,'-5'-4'21'0,"28"4"-26"16,-13 0 38-16,5 0-33 15,7 0 0-15,8 2-4 16,9 2 0-16,1 0-1 16,1 0 1-16,-4 1-7 15,-3 1 0-15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5.11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-9-1 42 0,'16'0'21'0,"27"6"-29"15,-26-6 38-15,6 0-29 16,1 1 0-16,4 0-10 15,0 1 1-15,-1-1 1 16,-1 2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19.40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482 0 19 0,'-6'3'9'0,"0"-1"-7"0,4-4 8 15,0 4-9-15,0 0 0 16,0-2 2-16,0 0 0 15,-1 0-3-15,1 0 0 16,-2-2 3-16,2 2 0 16,0-2 0-16,-2 2 0 15,0-1-1-15,2 2 1 0,-3 1-1 16,-1-2 0-16,-2 2-1 16,2-2 1-16,-1 0-1 15,-1 2 0-15,0-4 0 16,0 2 1-16,-1 0-1 15,-1 2 0-15,2-2 0 16,-3 0 1-16,1 0-1 16,-3 2 0-16,3 0 0 15,-3 1 0-15,1-3-1 16,-1 2 1-16,1 0-1 16,0-2 0-16,-1 0 0 15,1 2 1-15,-1-2-1 16,1 2 0-16,-1-2 0 15,1 0 1-15,1 0 0 16,1 0 0-16,0 2 0 16,-5-1 0-16,0 1 0 15,5 0 0-15,-2 0 0 16,1 2 1-16,3-2-2 0,0-1 1 16,-1 1-1-16,3 2 1 15,0-2-1-15,0-2 1 16,-1 0-2-16,3 0 1 15,0 2-1-15,0-2 0 16,2 0-2-16,0 1 1 16,0 1-5-16,0 0 1 0,-3 2-6 15,1 1 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5.98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-4-5 40 0,'-4'4'20'0,"19"-2"-25"16,-6-2 32-16,5 3-28 15,12-1 1-15,8 0-1 16,0 1 0-16,4 0-2 15,4 0 0-15,2 1-7 16,2 0 0-16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6.69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30 42 0,'-15'-2'21'0,"15"-4"-25"16,3 4 36-16,8-3-32 16,7 1 1-16,13 0 0 15,14-1 0-15,4 2-3 16,14 3 0-16,3 0-3 16,0 3 1-16,3 2-8 15,-5 1 1-15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7.42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-15 23 58 0,'3'-5'29'0,"46"-10"-41"16,-27 11 55-16,16 1-49 15,13-1 1-15,9 1-22 16,13 5 0-16,4-1 28 16,3-2 1-16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8.06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 44 0,'36'-8'22'0,"53"0"-34"0,-58 4 42 16,12-2-51-16,12 2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8.90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 39 60 0,'9'4'30'0,"27"-20"-24"0,-18 13 30 16,16-1-37-16,9-3 1 0,9 0-4 15,11 2 0-15,3 1 0 16,3 5 0-16,5 6-10 16,-5 2 0-16,-6 4-2 15,0-1 0-15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19.69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-12-6 54 0,'0'-1'27'0,"38"-1"-39"0,-15 1 55 0,9 1-47 16,10 0 0-16,13 1-15 16,4 2 1-16,-3 4 15 15,1-5 1-15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21.06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 38 56 0,'-8'0'28'0,"-1"-1"-23"0,9 1 28 16,0-3-33-1,5-1 0-15,6-3-1 0,-4 2 1 16,25-3-2-16,10 1 1 16,10 1-14-16,4 5 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22.12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41 54 0,'0'-7'27'0,"53"-4"-24"16,-26 7 28-16,12-2-32 15,15 0 1-15,10 2-14 16,7 0 1-16,6 3 6 16,-1-2 0-16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26.3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16 44 39 0,'-12'5'19'0,"6"-2"-14"0,6-3 19 15,0 0-23-15,4-4 0 16,1-2-1-16,3-2 1 16,2 1-2-16,3-1 1 0,4 0 0 15,1 1 0-15,-3 3-1 16,1 4 1-16,-5 3-1 16,-4 3 1-16,-2 4 0 15,-1 0 1-15,0-1 1 16,0 1 1-16,2-5-1 15,4-3 1-15,2-5-1 16,3-4 1-16,5-1-2 16,3 0 1-16,-1 1-3 15,-1 1 1-15,-1 5-1 16,-4 4 0-16,-9 3 0 16,-4 5 0-16,-4 6 1 15,-1 2 0-15,2-4 0 16,6-4 0-16,5-4 1 15,8-7 1-15,4-6-1 16,4-3 0-16,4-1-4 16,6-1 1-16,3 0-11 0,0 3 0 15</inkml:trace>
  <inkml:trace contextRef="#ctx0" brushRef="#br0" timeOffset="1352.5477">1957-294 34 0,'-7'-2'17'0,"3"2"-8"15,4 0 17-15,0 0-25 16,3-2 0-16,2 2 0 15,1 0 1-15,7 0-3 16,4-1 0-16,3 1 1 16,2 3 1-16,-2-2-1 15,-2 4 0-15,-1 2-1 0,-3 1 1 16,-2-1 0 0,-3-1 0-16,-1-1 0 0,0-1 0 15,0-1 0-15,1-2 0 16,2-2 0-16,1-3 1 15,6-4-1-15,2 1 0 16,2 3 0-16,-2 4 0 16,0 1-1-16,-3 5 1 15,-5 0 0-15,-1 3 0 0,-4 0 0 16,-1 2 0-16,1-1 0 16,-1-2 0-16,1-3 0 15,4-3 1-15,3-2-2 16,1-3 1-16,2 0-5 15,2 1 0-15,-1-1-6 16,2 1 0-16</inkml:trace>
  <inkml:trace contextRef="#ctx0" brushRef="#br0" timeOffset="1757.5848">1986 55 38 0,'4'-7'19'0,"30"1"-26"0,-22 5 32 16,4 0-26-16,1-2 1 16,1 1-4-16,1 1 0 15,-1 1 3-15,-1 0 1 16,-3 0-3-16,-3 1 1 16,-2 1 0-16,-2-1 0 15,0-1 1-15,-3 0 1 0,-1 0 0 16,0 0 1-16,0 0-1 15,2 0 1-15,0 2-2 16,1 0 1-16,3 1-4 16,0 1 0-16,2 3-3 15,-2 1 0-15</inkml:trace>
  <inkml:trace contextRef="#ctx0" brushRef="#br0" timeOffset="10915.532">3719 169 38 0,'-26'15'19'0,"24"-1"-24"16,5-13 33-16,5 1-28 16,6-5 0-16,3-4 0 15,3-1 1-15,3-4-2 16,1-3 1-16,4 0-1 15,1-2 1-15,-1 4 0 16,-2 0 0-16,0 4-2 0,-6 2 1 16,-2 3 1-16,-1 2 1 15,-1 5-1-15,-3 3 1 16,3 3-1-16,-1 1 1 16,0-2 0-16,2-1 1 15,3-5-2-15,3-2 1 16,2-2-1-16,1-1 0 15,-3 0 0-15,-1 1 1 16,-4 0-2-16,-1 4 1 16,-3 2 0-16,-3-2 0 0,-1 8 0 15,3 1 0-15,-1 1-4 16,0-1 1-16,5-1-7 16,9-5 0-16</inkml:trace>
  <inkml:trace contextRef="#ctx0" brushRef="#br0" timeOffset="11350.8758">5009 38 42 0,'-17'-1'21'0,"13"9"-25"0,5-7 35 16,2 2-31-16,5 0 0 15,3 0-1-15,4-1 1 16,2 1-2-16,4 1 1 16,4-3-1-16,0-1 1 0,-2-1-1 15,-3-2 1-15,-3 2 0 16,-1 0 0-16,1-1 2 16,0 2 0-16,3 0 0 15,-1 2 0-15,1-1-1 16,4 0 0-16,1 2-5 15,1-2 0-15,-1-1-5 16,-2 0 0-16</inkml:trace>
  <inkml:trace contextRef="#ctx0" brushRef="#br0" timeOffset="11816.2048">6458-100 41 0,'-8'10'20'0,"17"-6"-26"0,-4-3 36 0,3 1-31 16,4 0 0-16,2 0-2 15,3 0 1-15,7 3 2 16,4-4 1-16,-2-2-2 16,-1 1 0-16,-2 1 1 15,3 2 0-15,-5 1 0 16,5-2 1-16,1 1-2 16,3 1 1-16,-2 2-5 15,-2-1 0-15,-1-2-5 16,-2 0 0-16</inkml:trace>
  <inkml:trace contextRef="#ctx0" brushRef="#br0" timeOffset="2523.0794">159 1218 47 0,'3'-3'23'0,"22"-2"-35"0,-19 3 50 16,3 0-38-16,3 0 0 16,5 1-2-16,-1-2 0 15,1-1 1-15,1 1 0 16,-1 1-1-16,0 0 0 16,-2 0 0-16,1 3 1 15,-3-1 1-15,1 3 0 0,-3-1 1 16,0 3 0-16,-2 0 0 15,0 0 1-15,-1 1-3 16,-2-2 1-16,5 0-4 16,-1-1 0-16,3-2-5 15,1-1 1-15,-1 0-3 16,6 0 1-16</inkml:trace>
  <inkml:trace contextRef="#ctx0" brushRef="#br0" timeOffset="3590.6654">1172 1763 46 0,'-2'4'23'0,"16"-3"-34"0,-8-1 46 16,2 0-38-16,2 0 1 16,3-1-4-16,-1 0 1 15,3-1 5-15,-1 1 0 16,0 1-4-16,-3 0 1 16,0 0 0-16,-2 0 0 15,0 3 2-15,-1 1 0 31,-2 4-7-31,0-1 1 0</inkml:trace>
  <inkml:trace contextRef="#ctx0" brushRef="#br0" timeOffset="3003.5057">1729 867 53 0,'2'4'26'0,"7"-2"-34"0,2-2 56 0,4-2-49 16,7-2 1-16,2-3-4 15,4 0 1-15,3-1 0 16,1 0 0-16,-1 1-2 16,-2 2 1-16,0-1-1 15,-5 1 1-15,-4 3 2 16,-3 1 0-16,-1 1 3 15,-2 0 0-15,-2 0-2 16,2 1 1-16,-1 1-9 16,1 1 1-16,-1-2-3 15,-4 0 1-15</inkml:trace>
  <inkml:trace contextRef="#ctx0" brushRef="#br0" timeOffset="157058.9044">3521 560 27 0,'-5'6'13'0,"7"-15"-17"0,1 7 24 0,3-4-20 16,3-1 0-16,4-1 0 15,2 0 0-15,2 0 0 16,0 2 0-16,1 2 0 16,-2 3 0-16,-2 1-1 15,-2 1 1-15,0 2 0 16,-1 0 1-16,-2-2 0 16,2 0 0-16,1-1 0 15,2-2 1-15,0-4-1 16,3 1 1-16,2-1-1 15,-1 1 0-15,1 1 0 16,-2 1 0-16,-2 1-2 16,-3 2 1-16,-2 3 1 15,-4 1 0-15,-3 2 0 16,0-1 0-16,0 1 0 16,2-2 0-16,4-3 0 15,5-2 0-15,6-3-1 0,-2-2 1 16,1 1-1-16,1-2 0 15,0 3 0-15,-3 1 0 16,0 0 0-16,-5 2 0 16,-1 2-1-16,-2 1 1 15,0 2-1-15,0 0 1 16,4-1 0-16,4-1 0 16,4-2-2-16,4-2 0 15,1-1-7-15,6-1 1 0</inkml:trace>
  <inkml:trace contextRef="#ctx0" brushRef="#br0" timeOffset="156233.2843">3547 375 22 0,'-12'13'11'0,"7"-8"-10"16,5-9 12-16,2 1-14 16,2 0 1-16,2-1 0 0,4-1 1 15,2-1-1-15,0-2 0 16,1 4 0-16,-1 1 0 15,-3 5 0-15,-1 2 1 16,-2 1-1-16,-1 3 0 16,-2 1 0-16,1-2 1 15,4-1-1-15,4-3 1 16,4-6 0-16,7-1 0 16,0-8 0-16,3-3 0 0,2 0-1 15,3 0 0 1,0 2-1-16,-4 4 1 0,-4 2 0 15,-3 4 0-15,-3 2 0 16,-4 2 0-16,-4 3 1 16,0 2 0-16,0-3-1 15,1-1 1-15,1-2 0 16,-1-2 0-16,3-2-1 16,2-1 1-16,2 0-1 15,0-1 1-15,-2 1-1 16,1 1 0-16,-1 1 0 15,-3 3 0-15,-1 3 1 16,0 1 1-16,-3 0-1 16,-1 2 1-16,1 2-1 15,1-5 1-15,1-3-1 16,0 0 1-16,3-2-2 16,-1-1 1-16,2 1-1 0,0-1 0 15,-2 0-2-15,0 0 0 16,1 3-1-16,-2 0 1 15,-4 0-5-15,1 2 1 16,-2 2-3-16,0 3 1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35.4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2339 2259 25 0,'-14'5'12'0,"8"-4"-8"0,6-1 15 15,0 0-17-15,0 0 0 16,3-2 1-16,2-2 0 16,1-2-5-16,2-2 1 15,1-2 2-15,0 1 1 16,0 1-2-16,2 1 0 15,-2 1 0-15,0 5 0 0,1 1 0 16,-3 3 0-16,1-1-1 16,-2 3 1-16,0-3 0 15,2-2 1-15,4-2-1 16,4-4 0-16,2-1-1 16,4 2 1-16,-2-2-6 15,-2 1 1-15,4 0-4 16,-4 3 1-16</inkml:trace>
  <inkml:trace contextRef="#ctx0" brushRef="#br0" timeOffset="-705.925">2865 3182 18 0,'-5'-4'9'0,"5"-2"-10"0,0 3 12 15,0 1-10-15,0-1 0 16,0-1 3-16,-2 0 0 16,1-2-3-16,1 4 1 15,0-1 3-15,3-1 0 16,2 2-1-16,4 1 1 15,3 1-2-15,2 0 0 0,4 0-2 16,2-1 0-16,-1 1-1 16,-2-2 0-16,-4 0-1 15,0 0 1-15,-4 2-1 16,-3 0 1-16,-1 0 0 16,-1-3 0-16,-1 1 0 15,2-1 0-15,1 3 0 16,2 1 1-16,1 3-2 15,2-1 1-15,1 0-3 16,2-2 1-16,0 1-8 16,0-5 1-16</inkml:trace>
  <inkml:trace contextRef="#ctx0" brushRef="#br0" timeOffset="-1411.1967">3043 4155 41 0,'4'3'20'0,"18"-12"-22"0,-14 4 31 16,2 1-30-16,4-1 1 0,3 1-1 15,0 0 1-15,4 1 0 16,1 2 0-16,-4-1 0 15,1 1 1-15,-5 1-1 16,-2 0 0-16,0 1 1 16,-1-1 1-16,0 0 0 15,1-1 1-15,0-2-1 16,1 0 0-16,2 3-1 16,2-1 0-16,0 1-2 15,0 3 1-15,1 1-2 16,2 1 1-16,-2 2-2 15,1 0 1-15,-4-2 1 16,1 0 0-16,-1-3 0 16,-3-2 0-16,-1-1-2 15,1-3 0-15,1 0-6 16,-1-2 0-16,3-1-2 16,-2 1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0.84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23 19 0,'-4'-2'9'0,"10"-2"-3"0,-6 4 8 16,0 0-13-16,2-5 0 16,2 3 2-16,0-2 0 15,0 2-3-15,1 0 1 16,-1 0 2-16,0 2 0 16,2 2-1-16,0-2 1 0,1 2-1 15,3 0 0-15,0-2-1 16,1 2 1-16,-1 0-1 15,1 0 1-15,-1-2 0 16,2 0 0-16,3 0-1 16,0 0 0-16,1 0 0 15,1 1 1-15,-1-2-2 16,1 1 0-16,2 0 0 16,-1 1 0-16,3-1 0 15,0 2 1-15,0 0-1 16,2-2 0-16,-3 2 0 15,-1-2 1-15,0 0-1 16,0 0 1-16,1 0-1 16,-1-2 0-16,-2-3 0 15,-1 1 1-15,-1 0-1 16,-3 0 0-16,-1 3 0 16,-3 1 0-16,-2 1-3 0,-4 1 0 15,-2 2-4-15,-2 0 0 16,-2-1-4-16,0 5 0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30.6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234 2801 41 0,'0'15'20'0,"8"-7"-26"16,-3-5 35-16,1 1-30 16,2 0 1-16,-1 0 0 15,1-1 0-15,0-3 0 16,-1 1 0-16,4-1 0 16,-2-1 0-16,0-2 0 15,1 3 0-15,-3-3 0 16,3 3 0-16,-1 4 0 15,2 3 0-15,1 3 0 16,0-1 0-16,0 1 1 16,1-3 0-16,1-2-1 0,2-2 1 15,0 0-3-15,-1-3 1 16,0-3-9-16,4-1 0 16,1-3-1-16,-5-1 0 15</inkml:trace>
  <inkml:trace contextRef="#ctx0" brushRef="#br0" timeOffset="1877.1592">1394 3128 31 0,'-1'-9'15'0,"13"-9"-14"15,-6 9 25-15,5-2-27 16,3-2 1-16,4 1-1 15,5-3 0-15,3 1 1 16,4 5 0-16,-4 2-1 16,-3 0 1-16,-2 2-1 15,-1 2 1-15,-1 0 0 16,-1 1 1-16,-1 2-1 16,-2-3 0-16,4 0 0 15,-1 0 0-15,4 3 0 16,-2 0 0-16,1 3 0 15,-2 1 0-15,-2 2 0 16,-2 2 0-16,0 0 0 16,1 0 0-16,-1 0 0 15,0 1 0-15,1-3-1 0,-2-1 0 16,4-1-6-16,3-4 1 16,1-3-2-16,-4-3 0 15</inkml:trace>
  <inkml:trace contextRef="#ctx0" brushRef="#br0" timeOffset="1366.1612">1414 2849 27 0,'-7'-6'13'0,"4"2"-12"0,3 0 13 16,0-2-14-1,0 1 1-15,0-2 0 0,1 2 0 16,2 1-1-16,3-1 0 16,2 1 0-16,3 3 1 15,3 1-1-15,1 1 1 16,5 1-1-16,3-2 0 15,0-3 0-15,2 2 1 16,-4-5-1-16,-1-2 0 16,-3 1 0-16,0-1 1 0,-3 3-2 15,-1 0 1-15,0 3 0 16,-1 2 0-16,0 1 0 16,1 0 0-16,4 1 0 15,-1 1 0-15,4-1 0 16,0 0 1-16,2-4-1 15,-2 0 1-15,-2-3-1 16,-1 1 0-16,0 2 0 16,-2-1 0-16,-1 3-1 15,-1 0 1-15,-4 1-2 16,0 3 0-16,-1 0-6 16,-1-1 1-16</inkml:trace>
  <inkml:trace contextRef="#ctx0" brushRef="#br0" timeOffset="2567.1232">698 4071 42 0,'2'0'21'0,"16"-7"-31"16,-10 4 42-16,3 0-32 16,3-1 0-16,6 2-1 15,1-2 1-15,1-1 0 16,-1 1 0-16,-1 0 0 16,0 2 1-16,-3-1-1 15,0 0 0-15,0 0 0 16,1-1 1-16,-1 0-1 15,5 1 0-15,1 1-2 16,-2-2 0-16,2-1-9 16,0 3 1-16</inkml:trace>
  <inkml:trace contextRef="#ctx0" brushRef="#br0" timeOffset="149236.5474">1444 3156 12 0,'0'-3'6'0,"2"-1"-5"16,-2 4 7-16,3-2-7 15,-1 0 0-15,1 0 0 16,-2 0 0-16,-1 2-1 16,0 0 0-16,2 2 1 15,-1-1 0-15,-1-1 0 16,0 1 1-16,2 1 0 16,-2-2 0-16,0 0 0 15,0 0 0-15,3-2 0 16,0 0 1-16,0-1-2 15,2-1 0-15,-1 1-1 0,4 0 1 16,-3 3-1-16,-2 3 1 16,-2 1-2-16,-2 3 1 15,-1 2 1-15,-1 1 0 16,2 0 0-16,-1-2 0 16,2-3 1-16,2-2 0 15,4-2-1-15,0-3 1 16,5-2-1-16,-1-1 0 15,1 1-1-15,-2 0 0 0,1 3 0 16,-3 1 0-16,0 1 0 16,-3 2 0-16,1 0 0 15,-2 1 1-15,0-1 0 16,0-2 1-16,0 0-2 16,2-1 1-16,-1-2-1 15,1-3 1-15,1 1-1 16,0-1 1-16,0 1-1 15,-1 1 0-15,0 0 0 16,-1 2 1-16,-1 1-1 16,-1 1 0-16,0 2 0 15,-1-2 0-15,1 1 0 16,1-2 1-16,0-2-1 16,1-2 1-16,3 0 0 15,0-3 0-15,1 1-1 16,0 0 1-16,-1 2-1 15,1 3 1-15,-3 2-1 16,-1 2 0-16,-2 1 0 0,-2 1 0 16,0 2 0-16,-2 0 0 15,2-2 0-15,0 0 1 16,2-3-1-16,1-2 1 16,0-2-1-16,3-3 1 15,5 1-1-15,-2 0 1 16,0 0-1-16,-1 3 0 15,-2 1 0-15,-1 0 0 0,0 1-1 16,-1 2 1-16,-2 1 0 16,-1 0 0-16,1-1 0 15,1-2 1-15,3-1-1 16,0-3 1-16,3 1-1 16,2-2 0-16,0-1 0 15,0 0 1-15,-2 1-2 16,0 1 1-16,-1 3 0 15,-2 0 0-15,-1 3 0 16,-2 0 0-16,-2-1 0 16,1 1 0-16,-1 0 0 15,3-2 0-15,0-2 0 16,1-1 1-16,1 1-1 16,2-2 0-16,-1 2 0 15,-1 1 0-15,1 0 0 16,-1 1 0-16,-2 2 0 15,1 1 0-15,0 0 0 16,-2 0 0-16,0-1 0 16,0 0 0-16,5-2 0 0,1-1 0 15,3-2-2-15,5-3 0 16,2 1-9-16,1 0 1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39.6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773-1573 37 0,'-6'-3'18'0,"3"7"-21"16,3-1 30-16,0-3-26 15,0 2 1-15,1 1 2 16,1 0 1-16,1 0-5 16,2-2 1-16,2-1 3 15,6-3 0-15,0-1-1 16,7-4 1-16,3-2-3 0,7 1 1 16,-3 1-3-16,-1 2 1 15,-1 5-2-15,-3 4 1 16,-4 5-1-16,-3 3 0 15,-2 2 1-15,-3 2 1 16,0 2 0-16,-1-2 0 16,2-3 1-16,1-4 1 15,8-2 0-15,6-5 0 16,3-2-2-16,2-3 0 16,0 0-3-16,-1-1 1 15,-2 3-2-15,-2 2 0 0,-4 1-4 16,-4 3 1-16,-4 2-6 15,-5 1 1-15</inkml:trace>
  <inkml:trace contextRef="#ctx0" brushRef="#br0" timeOffset="-747.1324">2014-2221 43 0,'17'0'21'0,"25"-4"-29"16,-25 2 40-16,6-1-35 0,1-1 0 16,-1 0-4-16,4 0 1 15,-1-2 7-15,-5 2 1 16,-2 1-5-16,-4 2 1 15,-1 1 2-15,-2 1 0 16,-1 3 2-16,0 0 1 16,-1 1-1-16,-2-1 1 15,3 1-2-15,-1 1 1 16,7-2-2-16,-3 0 1 16,3 0-2-16,0-1 1 0,-3 1-2 15,1 1 1-15,-1 3-2 16,-2 1 0-16,-1-1-7 15,0 3 1-15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56.9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20 36 0,'-6'-9'18'0,"11"1"-12"0,-2 7 18 15,6-1-23-15,3 2 0 0,2 2 0 16,3-1 0-16,5 2-2 15,7 1 1-15,6-1 0 16,6-1 1-16,-1 0-1 16,1 1 0-16,1-2 0 15,1-1 0-15,2 0 0 16,-5 1 0-16,-3-2-4 16,-5 4 1-16,-3 1-8 15,-6 1 0-15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57.53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53 43 0,'-7'-12'21'0,"12"-11"-21"16,0 20 35-16,4-1-34 16,5 0 1-16,3 0-1 15,7 1 0-15,4 2-2 16,6 1 1-16,3 2 0 0,-2 5 1 15,-1-1-3-15,-1 3 0 16,-1 1-2-16,-4 1 1 16,-5-3-4-16,0-3 0 15,-2 1-6-15,-1 1 1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58.67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41-1 28 0,'-20'1'14'0,"8"6"-16"16,10-4 20-16,1 1-19 16,-2 0 1-16,1 1-1 15,1-2 1-15,1 0 0 16,0-1 0-16,0-2 0 16,1 2 1-16,2-1 2 15,5-1 0-15,6-1 1 16,4 1 0-16,4-3 1 15,4 2 0-15,3-1-1 16,7 2 0-16,2 0-2 16,6 3 0-16,-8-4-3 0,0-1 1 15,-5 2-5-15,-4-1 1 16,-2-2-8-16,-3 3 1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9:59.63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568 21 35 0,'-7'-5'17'0,"-6"-4"-18"0,9 9 26 15,-2-1-25-15,-1-2 1 16,-4 2 0-16,-3-2 0 16,-1 3-1-16,-7 0 1 0,-3 3 0 15,-5 0 1-15,-3 1-1 16,-2 0 0-16,-2 0 0 16,-5 2 0-16,-2-2-1 15,3 0 1-15,3-2-1 16,4 0 0-16,5-1-1 15,4 1 1-15,4-2-4 16,5 0 1-16,4 0-8 16,4 1 1-16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0.86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33 36 0,'-2'-11'18'0,"32"0"-20"16,-16 8 28-16,6 2-26 15,3-2 1-15,4 3-1 16,4-1 1-16,9 0-4 15,0 1 0-15,-4-3-7 16,-5 2 1-16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1.85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19-4 36 0,'-28'14'18'0,"33"1"-19"0,2-11 29 16,6 2-28-16,7-1 1 15,0-1 0-15,4 0 0 16,6-1-2-16,5-2 1 16,7-1 0-16,-1-1 1 15,-2 1-3-15,-1 0 1 16,1 1-4-16,1 2 1 0,-2 1-6 15,1 4 0-15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2.39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14 48 0,'-5'-6'24'0,"15"1"-31"16,-3 3 46-16,6 2-39 15,5 0 0-15,11 4 0 16,10 1 0-16,1 0-2 15,2 0 0-15,-1-2-4 16,4 1 1-16,-1-4-5 16,0 2 1-16,-9 0-4 15,-4-2 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3.4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50 26 0,'-3'-4'13'0,"17"-5"-13"16,-6 7 22-16,5-2-22 15,6-1 0-15,13 3 0 16,4-1 0-16,-1-1-8 15,4 0 1-15,-4-2-1 16,2-2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2.2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-6-1 28 0,'2'0'14'0,"4"2"-12"0,-2-2 23 0,2 0-25 16,3 0 1-16,1 0 1 15,0 0 0-15,3 2-2 16,1 2 0-16,3-1 2 16,2 1 1-16,2 5-1 15,-1-3 0-15,-1 1-1 16,0 2 1-16,4-1-1 16,0-3 0-16,-1-5-1 15,-1 0 0-15,-2 0-3 16,0 0 1-16,-7-1-9 15,-2 4 1-15,-1-3-1 16,-5 2 1-16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4.6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 36 34 0,'-20'-4'17'0,"19"0"-20"0,2 2 36 0,7-1-33 16,6 0 1-16,7 0 0 15,5 1 0-15,8 0-1 16,9 1 0-16,7-1 0 15,-1 2 1-15,-1-2-2 16,3 0 1-16,-2 0-4 16,-1 0 1-1,-1 2-8 1,-11-3 1-16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5.5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46 28 0,'17'-4'14'0,"52"10"-15"16,-48-11 19-16,10 1-18 15,11 0 0-15,10-3-1 0,2-1 0 16,6-1-6-16,3-4 1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6.70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-12 39 48 0,'0'0'24'0,"22"-9"-28"16,-10 7 47-16,11-1-44 16,13-1 0-16,5-3 0 15,10 0 1-15,14 0 0 16,2 2 1-16,9 5-5 16,2 3 0-16,-2-1-3 0,-10 4 1 15,-3 1-8-15,-9 4 1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7.5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2 128 38 0,'-11'-6'19'0,"16"-6"-16"0,3 8 31 16,7-2-33-16,10 0 0 15,5-3 0-15,12 0 1 16,13-2-2-16,2-1 0 16,5 2-1-16,9-1 1 15,-5 1-6-15,-1 1 1 0,1 1-8 16,-3-1 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8.1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61 41 0,'-15'-1'20'0,"25"0"-23"16,-2-1 34-16,12 1-31 15,11-2 1-15,6-1 0 16,8 0 0-16,13 0-3 16,1 0 0-16,2-3-4 15,7-4 1-15,1 1-6 16,-6 0 0-16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8.67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-14 54 52 0,'17'-20'26'0,"50"11"-29"0,-57 6 49 15,30-2-45-15,7-4 0 16,13 5 0-16,7 2 0 16,2-1-5-16,5 2 0 15,-5 1-7-15,-3 2 1 16,-2 2-5-16,-7-4 0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9.16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-13-2 58 0,'0'4'29'0,"37"-6"-38"0,-21-1 55 0,17 3-47 16,10 1 0-16,6 3-8 16,10 3 0-16,1 4-1 15,0 4 1-15,-11-3-7 16,2-5 1-16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09.73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-16 36 58 0,'17'-13'29'0,"56"-2"-42"16,-63 12 61-16,46 1-49 15,12-1 1-15,6 2-2 16,6 1 0-16,4 2-4 15,-5 5 0-15,-5 4-9 16,-9 3 0-16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0.2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-11 75 52 0,'-3'-4'26'0,"62"-7"-33"0,-41 7 44 15,13 0-37-15,17-1 0 16,-1-2-5-16,9 0 0 15,10 0-5-15,2 0 1 16,-13-1-4-16,-12-6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0.66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62 60 0,'0'0'30'0,"74"-11"-44"0,-52 7 62 16,13-3-48-16,16 0 0 15,6-1-9-15,9-1 0 0,5-1-2 16,-5-1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3.35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23 35 0,'0'0'17'0,"4"-4"-24"0,-4 4 35 15,4-4-28-15,0 1 0 16,3-1 1-16,1 0 0 15,2 1-1-15,3 1 1 16,3 2 0-16,-3 0 0 0,12 4 0 16,-4-3 0-16,6 3 0 15,0-2 0-15,0 0-1 16,-2 0 1-16,0-1-2 16,-5-1 1-16,-1 0-2 15,-2-1 0-15,-1-1-3 16,-1 0 1-16,1 0-7 15,-1 2 1-15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1.17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 24 61 0,'8'-6'30'0,"54"-9"-39"16,-41 11 49-16,10 1-43 15,17 3 1-15,7 2-14 16,2 2 1-16,8 5 9 16,0-2 0-16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2.20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24 42 0,'3'-3'21'0,"29"-2"-19"0,-21 4 21 15,6-1-23-15,7-1 0 16,13 5-1-16,10-2 1 16,0 0-8-16,12 0 0 0,-5-3-3 15,-13-7 1-15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6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33 73 46 0,'-23'-1'23'0,"12"-9"-20"0,11 6 23 16,5-3-26-16,4 0 0 16,4-2 0-16,4-1 0 0,4 0-2 15,2 2 1-15,2 4-2 16,-2 4 1-16,-1 3 0 16,-5 2 0-16,-5 6 1 15,-3-1 1-15,-3-1 1 16,-1 0 0-16,4-7 1 15,0-4 0-15,7-4-1 16,1-3 0-16,1-2-5 16,1 0 0-16,-1 3-8 15,-1 3 0-15,-3 5 0 16,-5 2 1-16</inkml:trace>
  <inkml:trace contextRef="#ctx0" brushRef="#br0" timeOffset="3318.1125">1095 158 42 0,'3'9'21'0,"11"-3"-23"16,-10-5 30-16,6 1-28 15,2-1 0-15,3-4-2 0,4-1 0 16,1-1 0-16,-3-2 0 16,0 1-2-16,-3 1 1 15,-2-1-1-15,0 8 0 16,-1 2 3-16,0 3 1 16,0 4 2-16,2-2 0 15,3 1 1-15,7-3 0 16,5-3-5-16,4-6 1 0,2-4-8 15,-5-8 0-15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0.7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4325 46 60 0,'-8'6'30'16,"27"-1"-44"-16,-8-3 60 0,2-2-46 15,7-1 0-15,4-2-4 16,2-1 1-16,5 1 2 16,-1 2 1-16,0-3-2 15,-4 1 0-15,-3 0 0 16,0 2 0-16,-1 1 2 15,-2 3 0-15,0 4 0 16,0-1 1-16,1 0-2 16,2 4 0-16,2-2-5 15,0 0 0-15,-4-1-7 16,1-2 0-16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0.3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2524 230 57 0,'-23'-5'28'0,"23"6"-40"0,3-1 55 16,3 0-43-16,5 0 0 15,5-1 0-15,5 0 1 16,5-2-3-16,2-1 1 15,0-2-2-15,-4-1 1 0,0 1-1 16,-4 0 0-16,-3 2 0 16,-4 3 1-16,1 2 2 15,-1 3 0-15,0 0 1 16,6 3 1-16,4 0-3 16,6 1 0-16,2 0-7 15,5 1 0-15,4-3-5 16,0-4 0-16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1.20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5628 326 59 0,'-6'9'29'0,"28"-4"-39"16,-12-4 54-16,9 2-44 15,9-3 0-15,2-3-3 16,6 1 1-16,1 0 0 16,3 1 0-16,0 0-2 15,-2-1 1-15,-7 1-1 16,-6-1 1-16,-5 1 0 16,-5-2 0-16,-4 3-3 15,-3 2 1-15,0 2-7 16,-10 0 1-16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7.12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-364 751 42 0,'-17'8'21'0,"9"2"-30"16,8-8 45-16,2-2-36 15,2-1 1-15,4-2-1 16,3-2 1-16,3-2-3 16,4-1 0-16,2-1-2 15,0 3 0-15,-1 1-1 16,-7 5 0-16,-4 5 1 0,-5 3 1 16,-2 3 2-16,-1 1 1 15,4 0 2-15,2-2 1 31,17-15-4-31,3-4 1 16,2 0-8-16,3 2 1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2.3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5770 1633 55 0,'17'-15'27'0,"29"-6"-46"15,-34 16 50-15,5-2-35 16,0 0 1-16,2 0-6 16,1 3 1-16,-3 1 10 15,-3 2 0-15,-4 1-4 16,-2 0 0-16,0 0 2 16,-2 1 1-16,0 0 3 15,2 1 0-15,3-2-1 16,2 0 0-16,1 1-10 15,0 3 0-15,0-1-4 16,-3 1 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5.41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-1384-264 42 0,'-14'2'21'0,"5"-6"-24"0,10-1 38 16,-1-2-35-16,3-3 0 15,3-1-1-15,1 0 1 16,-1 0-1-16,1 3 1 16,1 0-1-16,0 5 0 15,-2 3 0-15,0 3 1 16,-1 2 0-16,-1-2 0 16,-1 0 3-16,2-2 0 15,1-2 0-15,5-5 1 16,6-5-1-16,6 1 0 15,0-1-2-15,3 1 1 0,-1 3-4 16,-3 3 0-16,-4 4-1 16,-4 4 0-16,-5 6 0 15,-4 2 0-15,-2 4 3 16,-2 2 0-16,1-3 2 16,-1-1 1-16,4-6 1 15,1-2 0-15,5-6 0 16,4-4 0-16,5-3-3 15,8-3 1-15,3 1-3 16,0-1 1-16,-2 0-4 16,-3 2 0-16,-1 1-6 15,-3 2 1-15,-6 1-6 16,-5-2 0-16</inkml:trace>
  <inkml:trace contextRef="#ctx0" brushRef="#br0" timeOffset="-1966.6765">7 198 41 0,'-10'3'20'0,"7"-6"-23"16,3 3 39-16,3-5-35 15,4-3 0-15,0-3 0 16,6-3 0-16,1-2-2 15,2-4 1-15,4 0 0 16,1 2 0-16,-1 4-1 16,1 6 1-16,-1 8-1 15,-4 7 1-15,-6 4 1 16,-2 5 0-16,-2 6 1 0,-1 0 1 31,9-11 1-31,4-11 1 16,7-11-2-16,6-8 1 15,2-6-4-15,6-2 0 16,0 1-4-16,-6 1 1 16,-3 12-2-16,-7 6 0 15,-5 10 1-15,-5 7 1 16,-7 7 3-16,-2 3 1 0,-2 5 3 16,-4 1 1-16,1-5 0 15,4-6 1-15,3-8-1 16,5-7 0-16,6-7-4 15,1-3 1-15,2-2-3 16,2-1 0-16,-1 3-4 16,-2 4 0-16,-4 5-1 15,-4 5 0-15,-6 4-1 16,-2 3 0-16,1 1-3 16,0 3 1-16,2 0-2 15,-2-5 0-15</inkml:trace>
  <inkml:trace contextRef="#ctx0" brushRef="#br0" timeOffset="-1006.3554">1861 679 37 0,'-9'1'18'0,"8"1"-20"0,1-8 33 0,3-1-31 16,1-2 1-16,9-5-1 16,2-5 1-16,5-3-2 15,2-3 1-15,-1 1-1 16,-1 5 1-16,-1 8-1 16,-4 6 0-16,-6 11 0 15,-1 6 1-15,-5 6 1 16,-1 5 1-16,-2 1 2 15,0-4 1-15,0-1 1 16,1-8 0-16,5-9-1 16,7-9 0-16,5-7-3 15,10-4 0-15,3-5-5 16,-2-2 1-16,-1 5-4 16,-4 3 1-16,-4 6 0 15,-4 10 1-15,-7 8 1 0,-4 5 1 16,-4 6 4-16,-1 5 0 15,0 5 1-15,2-1 0 16,2-1-2-16,4-5 0 16,3-10-9-16,3-7 0 15,6-8-5-15,-5-7 0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17.7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-540 2093 47 0,'-26'15'23'0,"25"-15"-24"15,2-4 42-15,2-6-41 16,6-4 0-16,7-2 0 16,5 1 0-16,3 1-2 15,0 2 1-15,2 4-1 16,-1 2 0-16,-2 6 0 16,-3 3 0-16,2 4 0 15,-2 0 0-15,-2-2 1 16,1-2 1-16,-1-2 0 15,2-5 0-15,0-3-2 16,2 0 0-16,-1 1-3 16,2 1 0-16,1 4-7 15,5 5 1-15</inkml:trace>
  <inkml:trace contextRef="#ctx0" brushRef="#br0" timeOffset="1065.0763">967 1746 44 0,'-6'2'22'0,"35"-24"-29"0,-20 12 39 16,5-2-33-16,5 1 0 15,1 0-3-15,0 1 0 16,3 8 4-16,-5 2 0 0,-4 4-2 15,-3 4 1-15,-3 1 0 16,-1 1 1-16,1 1 2 16,1-6 1-16,8-3 0 15,3-8 0-15,5-5-1 16,4-6 1-16,10-7-3 16,4 0 0-16,-5 2-10 15,-4 4 1-15,-6 4-3 16,-8 1 0-16</inkml:trace>
  <inkml:trace contextRef="#ctx0" brushRef="#br0" timeOffset="1560.7445">1732 1199 47 0,'-15'-3'23'0,"32"3"-26"15,-11-2 46-15,5 0-43 16,4-1 1-16,4 0-2 16,9-2 1-16,2-2-2 15,1-3 0-15,-2-1-1 16,-2 2 1-16,-4 1-1 15,-2 2 0-15,-2 2 1 16,-2 4 1-16,0 3 2 16,0 4 1-16,4 2 1 15,5-2 0-15,4 1-1 16,-3-2 1-16,3-4-2 16,0 0 1-16,-2-5-7 15,1-4 1-15,-4-1-10 16,-5-3 0-16</inkml:trace>
  <inkml:trace contextRef="#ctx0" brushRef="#br0" timeOffset="4007.9043">3319 1215 52 0,'-23'5'26'0,"15"-3"-31"15,8-2 48-15,0 0-43 16,3-3 1-16,10-1 0 16,5-2 0-16,7 1-2 15,4-2 1-15,3 3-1 0,4 1 0 16,1 1-3-16,0 0 1 16,-5 2 0-16,-4 0 0 15,-3 2 0-15,-4-1 0 16,-1 0 1-16,0 1 1 15,0-2 1-15,2 0 1 16,7-2-2-16,2 1 1 16,1 0-6-16,2-1 1 0,-2 2-7 15,-2 2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24.91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37 34 0,'2'0'17'0,"9"-4"-20"0,-3 3 28 15,3-3-25-15,3 2 1 16,5 0 0-16,6 0 1 16,2 0-2-16,-2 1 1 15,2-1 1-15,2 0 0 0,2 0 0 16,6 0 0-16,1 0 0 16,1-1 1-1,15-1-2 1,-6 0 0-16,-8 4-1 15,-5 0 1-15,-6 2-2 16,-4 2 1-16,-6 0-4 16,-3-1 1-16,-3 1-4 15,-3 0 0-15,-4-3-4 16,-1 1 0-16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26.7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6 95 42 0,'-8'11'21'0,"10"-4"-25"16,-1-7 37-16,2-1-33 15,4-3 1-15,2-5 0 16,2-3 0-16,-1-4-3 0,4-6 1 16,2 1-1-16,-1 6 1 15,0 6-2-15,-2 5 1 16,-4 9 0-16,-4 9 1 16,-1 3 1-16,-1 5 0 15,2-4 2-15,1-1 1 16,2-5 1-16,4-5 0 15,0-9-1-15,5-6 1 16,3-5-7-16,2-5 1 16,4-3-10-16,2 1 0 0</inkml:trace>
  <inkml:trace contextRef="#ctx0" brushRef="#br0" timeOffset="-675.368">1528-178 45 0,'-28'31'22'0,"17"-19"-27"16,11-14 40-16,0-3-36 15,3-4 1-15,4-5-2 0,0-2 1 16,7-1 0 0,2 1 0-16,-1 2-1 0,2 9 0 15,0 5 0-15,-2 8 1 16,-2 3 1-16,-3 3 1 16,1-2 3-16,1-1 0 15,2-3 0-15,2-7 1 16,2-7 0-16,11-9 0 15,4-6-2-15,-1-4 1 0,1 1-4 16,-1 3 0-16,-3 3-2 16,-3 5 0-16,2 2-1 15,-6 5 0-15,-4 4-1 16,-2 2 1-16,-3 1-2 16,0 2 1-16,-1 1-3 15,0 0 0-15,-1-3-5 16,-2-1 0-16</inkml:trace>
  <inkml:trace contextRef="#ctx0" brushRef="#br0" timeOffset="1020.8826">-168 1204 29 0,'-5'9'14'0,"5"-8"-7"16,2 0 13-16,-1 1-20 15,2-2 1-15,2-3 1 16,1-4 0-16,3-2-3 16,1-2 1-16,0 0 0 15,1 0 1-15,-2 3-1 16,1 2 1-16,-3 3-1 15,0 6 0-15,-3 7 1 16,-1 1 1-16,-1 4 0 16,-1 0 0-16,-1-3 0 15,0-6 1-15,2-5-1 0,4-8 1 16,2-7-2-16,3-2 0 16,-1 0-1-16,1 2 0 15,1 0-1-15,1 7 0 16,-2 3-1-16,-2 8 1 15,-3 6-1-15,-1 6 1 16,-2 5 0-16,0 2 1 16,-2-1 3-16,2-8 0 15,0-7 0-15,2-7 1 0,3-13 0 16,6-5 0-16,4-3-2 16,5-3 1-16,-1 2-3 15,-1-1 1-15,-1 5-2 16,-1 5 0-16,-5 4 0 15,-2 11 0-15,-3 2 0 16,-3 1 0-16,-1 4 1 16,0-1 0-16,-2-1 1 15,1-3 0-15,3-4 1 16,2-4 0-16,2-6 0 16,4-2 0-16,5-9-1 15,3 1 0-15,0 3-2 16,0 2 0-16,-4 4-2 15,-2 4 0-15,-2 6-1 16,-3 4 0-16,1 1-2 16,-2 1 0-16,1-1-1 15,0-1 0-15,2-4-5 0,8-3 0 16</inkml:trace>
  <inkml:trace contextRef="#ctx0" brushRef="#br0" timeOffset="1891.655">1491 844 36 0,'-17'17'18'0,"6"-14"-19"16,11-3 31-16,-1 0-30 15,1 0 1-15,3-6 1 16,1-5 0-16,6-4-3 16,0-3 1-16,6 5 1 15,2 2 0-15,2 6-1 16,0 7 0-16,-3 5 0 15,-1 5 0-15,-4 3 0 16,-1 0 0-16,-2-1 1 16,-1-3 0-16,1-6 1 15,2-6 1-15,3-10-1 16,4-12 1-16,10-9 0 16,4 2 0-16,2 1-4 0,-2 3 1 15,-1 7-4-15,-3 5 1 16,-3 12-2-16,-4 4 0 15,-4 12-1-15,-2 4 0 16,2 5 0-16,0 5 1 16,2-4-3-16,2 0 0 15,6-3-1-15,0-6 1 16</inkml:trace>
  <inkml:trace contextRef="#ctx0" brushRef="#br0" timeOffset="28990.9206">3489 391 14 0,'0'-1'7'0,"-2"-2"-1"0,2 3 7 0,0 0-11 16,-1 0 1-16,-1 0 1 16,-1 0 1-16,0 1-5 15,-2 1 0-15,2-1 4 16,0 1 0-16,0-1-1 15,2-1 0-15,1 0-1 16,3-1 1-16,1-1-2 16,3-1 0-16,0 1 0 15,1-1 0-15,0 2-1 16,1-1 1-16,0 2-1 16,-1 0 0-16,0 2 1 15,-1-1 1-15,1-1 0 16,-2 0 0-16,2-1 0 15,-1-2 0-15,3-3-1 16,0-1 1-16,3 1-1 16,-1 0 0-16,-1 1-1 15,0 1 0-15,-2 4-1 16,-1 0 1-16,-1 2 0 0,3 2 1 16,0-1 0-16,0 0 1 15,2 0-1-15,0-5 1 16,2 0-1-16,2-4 1 15,-1 1-1-15,-1-2 1 16,0 1-2-16,-2 1 0 16,-1 2 0-16,-2 3 0 15,-1 3 0-15,-1 1 0 16,0-1 0-16,-3 3 0 0,2 0 0 16,1-3 1-16,0-2-1 15,2 0 1-15,2-2-1 16,2-3 1-16,2 0-1 15,0-2 0-15,2 2 0 16,0 2 1-16,-3 2-1 16,-2-2 0-16,2 4 0 15,-3-1 0-15,0 0 0 16,0 1 0-16,-1-2 0 16,3 0 0-16,1 0 0 15,1-4 0-15,4 2-2 16,-3 4 1-16,3-1-4 15,-2 0 0-15,0 3-8 16,-2 0 0-16,-4-1-1 16,-3-3 1-16</inkml:trace>
  <inkml:trace contextRef="#ctx0" brushRef="#br0" timeOffset="2792.1182">3470 235 44 0,'-9'3'22'0,"20"17"-29"16,-5-20 47-16,2 2-39 15,4-5 0-15,3-1-1 16,2-4 0-16,3-2-1 16,0-1 0-16,2 0-1 15,-2 2 1 1,5 6-1 0,-5 3 1-16,1 4 0 15,-2 1 1-15,-1 2 1 16,2-4 1-16,0-2 0 0,3-3 1 15,4-5-1-15,0-4 0 16,7-2-3-16,2 1 0 16,-4 1-2-16,-4 4 0 15,-7 2 0-15,-4 5 0 16,-4 4 1-16,-6 3 1 16,-2 4 4-16,-2-2 0 0,-1 1 1 15,1 0 1-15,1-6-1 16,2-3 0-16,2-4-2 15,1-1 1-15,4-1-5 16,1-1 0-16,-1 1-3 16,3 1 1-16,-2 1-3 15,0 3 0-15,-2 1-3 16,-1 3 0-16,-4 5-2 16,-2 0 0-16</inkml:trace>
  <inkml:trace contextRef="#ctx0" brushRef="#br0" timeOffset="3302.3377">3635 591 38 0,'0'-10'19'0,"14"2"-20"0,-8 3 35 16,7-6-34-16,2 0 1 15,6 0-1-15,4 0 1 0,-3 1-2 16,-1 1 1-16,-1 2 0 15,-3 1 0-15,-3 2 0 16,-2 2 0-16,-2 2 0 16,-3-4 0-16,1 1 0 15,-2-1 1-15,2 0-1 16,1-1 1-16,2 1-1 16,4 0 1-16,4 1-1 15,1 3 0-15,0 5 0 16,-2 4 1-16,-2 4-1 15,-2 0 0-15,-4 0 0 16,0-3 1-16,-3-1 0 16,3-4 1-16,-1-3-2 15,2-4 0-15,3-3-2 16,4-4 0-16,4 0-9 16,2-1 1-16,5 1-3 15,1-1 0-15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0:31.6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16 64 36 0,'-7'5'18'0,"-2"3"-21"16,9-7 34-16,0 1-31 16,0-1 1-16,3 0 1 15,0-1 0-15,2-2-3 16,1-3 1-16,3 0 1 16,2-1 1-16,3 1-2 15,1 1 1-15,1 0-1 16,-1 4 0-16,2 0 0 15,-4 1 0-15,-1 3 0 16,-1 0 1-16,-2 0 0 0,0 1 0 16,2-3 1-16,3-2 1 15,3-4-1-15,3-4 0 16,3-4-2-16,5-2 1 16,2 2-3-16,3 1 0 15,1 3-3-15,-7 6 1 16,-5 4 0-16,-5 6 0 15,-5 1 4-15,-4 2 0 16,-2 2 4-16,-1-1 0 0,-1-3 2 16,1-2 0-16,1-4-1 15,3-4 1-15,5-3-3 16,3-2 1-16,2-2-4 16,2-2 1-16,2 3-2 15,-1 1 1-15,-4 3-2 16,-1 2 1-16,-3 1 1 15,-2 2 0-15,-2 0 0 16,-1 0 1-16,2 1 0 16,-2 0 1-16,2-3-1 15,1-3 1-15,3-2-1 16,2-2 1-16,0 0-2 16,3 1 0-16,0 1-2 15,-1 1 0-15,-2 3-3 16,-3 1 1-16,-5 1-5 15,-1 0 0-15,-4 2-6 0,-1 1 0 16</inkml:trace>
  <inkml:trace contextRef="#ctx0" brushRef="#br0" timeOffset="1035.7532">-9 308 44 0,'-6'3'22'0,"9"-7"-26"15,2 1 36-15,2-2-32 16,2-4 0-16,4 1 0 15,1-1 0-15,1-2 0 16,-1 4 0-16,0 1-1 16,-2 4 1-16,-1 3 0 15,-2 3 0-15,2 0 0 16,-2 0 0-16,0-1 1 16,5-2 1-16,0-2 0 15,3-4 0 1,14-15 0-1,-2 4 0-15,-1 1-2 16,-5 5 0-16,-3 8-2 16,-6 3 1-16,-3 3-1 0,-4 6 1 15,0 1 1-15,-3 0 1 16,2-1 2-16,-1-3 0 16,1-3 0-16,5-5 1 15,3-3-1-15,3-6 0 16,3 1-2-16,-2-2 0 15,1 1-2-15,-1 3 1 16,-1 3-1-16,-2 3 0 16,-2 4 0-16,-4 2 1 15,-1 1 0-15,-1-1 0 0,0 1 1 16,0-2 1-16,4-2-1 16,1-2 1-16,4-2-1 15,4-4 1-15,3 2-3 16,-1 0 1-16,-2 0-2 15,0 1 0-15,-3 5-4 16,-2-1 0-16,-3 3-3 16,-2 1 0-16,-6 2-6 15,-1-1 1-15</inkml:trace>
  <inkml:trace contextRef="#ctx0" brushRef="#br0" timeOffset="1972.6272">29 512 36 0,'0'-4'18'0,"13"-9"-19"0,-7 8 28 16,3 1-28-16,4 0 1 15,-1 2 0-15,0 2 0 16,0 0 0-16,2 2 1 15,-1-1 0-15,1 3 0 16,-2-1 1-16,2-3 1 16,1-4 0-16,4-4 1 15,-1-5-1-15,4 0 0 16,-1-1-1-16,1 0 0 0,-1 3-2 16,1 4 0-16,-4 3-2 15,-1 6 1-15,-4 6 0 16,-4 2 0-16,-1 0 1 15,-2 0 1-15,2-2 1 16,-1-2 0-16,6-5 0 16,2-5 1-16,2-1-1 15,3-6 0-15,1 0-4 16,1 1 1-16,-2 5-1 16,2-1 0-16,-4 6 0 15,-2 6 1-15,-4 0 0 16,-1 3 1-16,-1-1 2 15,1 0 0-15,0-2 1 16,3-2 0-16,1-3-1 16,2-4 1-16,2-1-1 15,2-1 0-15,1-4-3 0,-2 5 1 16,3 0-4-16,-3 3 1 16,2 0-6-16,-4 1 0 15,0 1-7-15,-2-1 1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1:34.4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-3 26 27 0,'-2'0'13'0,"9"-1"-10"0,-4 1 13 0,1 0-16 16,2-1 0-16,4 1 0 15,-1 0 0-15,2 0 0 16,-1 0 0-16,3 0 0 16,2 0 0-16,1 0 0 15,1 0 0-15,0-2 1 16,1 2 0-16,-1 0 2 16,0-1 1-16,1 0 0 15,-2-1 0-15,-1 1 0 16,1-2 0-16,1 2-1 15,-2-1 0-15,0 0-2 16,2-1 1-16,0 2-2 16,-1 1 0-16,-3 0 0 15,1 0 0-15,-3-2 0 16,1 4 0-16,-1-4 0 0,2 1 0 16,-3 2 0-16,0-2 1 15,-1-1 0-15,0 1 1 16,2 1-1-16,0 0 1 15,1 0-1-15,0 0 1 16,1 1-1-16,-1-1 1 16,-3 0-2-16,0 2 1 15,2-1-1-15,2 1 0 16,-3-1 0-16,0 2 1 0,0-2-1 16,1 0 0-16,0-1-1 15,0 0 1-15,3-1 0 16,-2 0 1-16,-1-1-1 15,-1 1 0-15,1 1 0 16,0 0 0-16,1 1-1 16,-1 1 0-16,0-2-7 15,-2 0 0-15,3-2-5 16,-4-5 0-16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2.5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-3229-2228 16 0,'-6'-4'8'0,"4"6"-3"15,2-2 14-15,0 0-17 16,0 0 1-16,0 0 0 16,4 0 1-16,2-2-5 15,2 1 1-15,3-5 1 16,1 6 1-16,5-4-2 15,4 1 1-15,4 1-2 16,2 0 1-16,0 0-1 16,-2 4 1-16,-3 0-1 15,-1 0 1-15,-2-1 0 0,-3-1 1 16,1-1 0-16,0-5 0 16,-1-3 0-16,3-2 1 15,0 0-2-15,2 0 1 16,6 0 0-16,0 3 0 15,0 6-1-15,0 2 0 16,-2 6-1-16,-3 5 1 16,-3 0 0-16,-4 2 0 0,1-2 0 15,-3 0 1-15,-1-2-1 16,-1-3 1-16,1-2-1 16,3-4 1-16,1-4-1 15,1 2 1-15,-1-2-2 16,3 2 1-16,0 1-1 15,2-1 0-15,-3 4-2 16,-1-2 0-16,-2 3-4 16,-5-1 1-16,0-2-2 15,-3 0 0-15</inkml:trace>
  <inkml:trace contextRef="#ctx0" brushRef="#br0" timeOffset="631.3333">-3169-1975 26 0,'6'-5'13'0,"17"-3"-15"15,-14 5 24-15,3-1-22 16,3 2 0-16,1 2 0 16,1-4 0-16,-3 1 0 15,5-3 0-15,-2 1 0 16,-3-1 1-16,-1 0-1 16,1 3 0-16,1 3 1 15,-1 2 0-15,1-1 0 16,2 3 1-16,-1 2-1 15,1 1 1-15,-3 0 0 16,1-1 0-16,4 0-1 16,-3-5 0-16,3-1-1 15,-2-3 0-15,-1-3 0 0,1 2 0 16,-1 1 0-16,1 1 0 16,0 4 0-16,-1 0 0 15,1 1-1-15,-2 3 1 16,-1-1 0-16,1 3 0 15,-1-6 0-15,1 1 0 16,1-1-1-16,1-4 1 16,-3-1-3-16,3-1 0 15,2-3-6-15,0-1 1 16</inkml:trace>
  <inkml:trace contextRef="#ctx0" brushRef="#br0" timeOffset="1697.6971">-3115-863 30 0,'-8'11'15'0,"8"6"-13"0,2-12 23 16,2-1-25-16,2 2 1 15,3-3-1-15,1 1 1 0,3-2-2 16,-1 0 1-16,1-2 0 15,-1 0 1-15,0 0-1 16,1 2 0-16,-3 1 0 16,1 3 1-16,-3-1 1 15,0-1 0-15,1 0 0 16,1-2 1-16,0-2-1 16,1-4 1-16,3-2-2 15,3-3 1-15,0 0-2 16,-1 2 0-16,3-1-1 15,0 4 1-15,1 4-2 16,-3 4 1-16,0 2 0 16,-1 1 0-16,-1 0 1 15,-1 1 0-15,1-3 0 16,2-1 1-16,-1-2-1 16,1-4 1-16,4-3-1 15,1-3 1-15,1 1-5 0,2 1 0 16,4 3-7-1,3 1 0-15</inkml:trace>
  <inkml:trace contextRef="#ctx0" brushRef="#br0" timeOffset="2312.7587">-1317-1166 29 0,'10'4'14'0,"11"0"-13"0,-13-4 18 16,1 0-18-16,1-4 0 16,3 0 1-16,1-1 0 15,3-1-3-15,6-1 1 16,-1 5 2-16,1-2 0 0,0 4-1 15,0 2 0-15,-4 2 0 16,-3 5 0-16,-1 0 0 16,-3 2 0-16,1 0 0 15,-1-1 0-15,1-1 0 16,-1-2 0-16,3-1-2 16,-1-2 0-16,1-4-5 15,-1 0 1-15,1 0-5 16,-1 0 0-16</inkml:trace>
  <inkml:trace contextRef="#ctx0" brushRef="#br0" timeOffset="2780.3457">-347-1101 42 0,'5'-2'21'0,"13"-9"-32"16,-9 7 40-16,3-1-31 15,3-3 0-15,-1 1-1 16,5 0 0-16,4 1 3 16,0 1 1-16,-1 1-4 15,1 2 0-15,-2 0-4 16,-4 2 0-16,-7 2-1 16,0 0 0-16</inkml:trace>
  <inkml:trace contextRef="#ctx0" brushRef="#br0" timeOffset="10315.1262">397-1077 38 0,'-6'5'19'0,"10"-3"-24"16,-2-4 38-16,3 2-33 15,3-5 0-15,4-1 0 16,5-3 0-16,2-2 0 16,3-2 0-16,1 0-1 0,-2 2 1 15,-4 4-1-15,-5 3 1 16,-1 8-1-16,-5 5 1 16,-6 6 0-16,-2 3 0 15,0 3 1-15,2-3 0 16,4-1 0-16,6-6 1 15,1-8-1-15,7-8 1 16,9-8-2-16,7-2 1 16,3-1-5-16,2-1 1 0,1 2-3 15,-5 2 0-15,-1 6 0 16,-3 3 0-16,-8 4 0 16,-3 4 0-16,-1 1 3 15,0 1 1-15,-1-1-4 16,12 1 1-16</inkml:trace>
  <inkml:trace contextRef="#ctx0" brushRef="#br0" timeOffset="5781.1619">-2714 1127 36 0,'-4'-4'18'0,"25"-24"-15"0,-9 17 18 15,5-4-21-15,2-3 0 16,-1 3-1-16,3 0 0 15,-2 4 1-15,-5 6 0 16,-1 3 0-16,-3 6 1 16,-3 3 0-16,-3 2 1 15,-2-1 0-15,0 1 1 0,0-4-1 16,2-3 1-16,2-4-1 16,3-5 1-16,7 0-2 15,5-3 0-15,4 1-3 16,0 2 1-16,-2 3-3 15,-2 10 1-15,-5 3-1 16,-5 6 0-16,-3-1 0 16,0-1 0-16,1-3 0 15,1-5 0-15,4-7-4 16,9-11 1-16,15-7-2 16,3-8 1-16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1:39.64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7 197 23 0,'-6'0'11'0,"4"0"-6"15,2 0 11-15,2-3-16 16,1-1 0-16,2-3 0 16,2-1 0-16,2-1 0 15,2-1 0-15,0-1 0 16,1 1 0-16,2-1-1 16,0 5 1-16,-2 0 0 15,-1 5 0-15,0-1 0 16,-3 4 0-16,-1-1 1 15,1 0 0-15,1-2-1 16,2-2 1-16,1-2 0 16,1-5 0-16,2-5-1 15,2-1 1-15,0 2-1 0,-2 3 1 16,-2 6-1-16,-4 5 0 16,-3 5 0-16,-1 6 0 15,-2 1 0-15,-2 2 1 16,1-2 0-16,0-2 0 15,2-3 0-15,4-2 1 16,3-2-1-16,2-3 1 16,6-3-1-16,3-1 1 15,-1 0-1-15,-1-1 0 0,-3 1-1 16,-2 2 0-16,-1 4 0 16,-1 2 1-16,-3-2-1 15,0 3 0-15,0-3 0 16,1 0 1-16,3-5-1 15,0 0 1-15,3-2 0 16,3-2 0-16,3-3-1 16,-1 2 1-16,-4 3-1 15,1 2 1-15,-4 3-1 16,-1 3 0-16,-2 1 0 16,-1 1 1-16,0 1-1 15,1-1 1-15,2-4 0 16,0-6 0-16,6 0-1 15,4-4 1-15,4 0-1 16,-2-2 1-16,-1 0-1 16,-2 0 0-16,-1 5 0 15,-4 4 0-15,1 0 0 16,-5 4 0-16,-1 0 0 0,-2 0 0 16,2 0 0-16,2-2 0 15,2 0 0-15,4-2 0 16,1-2 0-16,0-2 0 15,1 1-3-15,0-1 1 16,1 3-8-16,-2 3 1 16,-5 2-2-16,-5 1 1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6:00.94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13 151 34 0,'-15'0'17'0,"15"-7"-18"0,2 3 26 15,3-1-25-15,3-4 0 16,4-6 0-16,3 0 1 16,2 2-1-16,3-2 0 15,3 4 0-15,-2 6 0 16,-2 3 0-16,-7 9 1 15,-1 1-1-15,-3 1 1 0,-4-2 0 16,0 1 1-16,2-3-1 16,1-3 1-16,3-8-1 15,7-5 0-15,-1-3-3 16,5-5 0-16,2 1-6 16,2 5 1-16,-2 2-4 15,-3 7 0-15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9.7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1023 1069 39 0,'-15'-3'19'0,"9"8"-17"16,6-5 27-16,0 0-29 16,4-5 0-16,0-3 0 15,3 3 0-15,1-6 0 16,2 0 0-16,3 0 0 16,-3-2 0-16,3 2 0 0,-1 1 0 15,1 3-1-15,-1 7 1 16,-4 4 0-1,-1 1 0-15,-1 1 0 0,-2 1 0 16,0-3 0-16,0 1 1 16,3-1-1-16,3-8 1 15,5-3-1-15,1-2 0 16,3-4 0-16,0 0 0 16,-1 2-2-16,3 2 0 15,-2 7-1-15,-3 5 0 0,-1 8-1 16,-5 4 1-16,-1 6 0 15,-1 1 1-15,0-2 1 16,3-3 0-16,3-6-1 16,7-4 1-16,4-7-6 15,10-7 0-15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48.72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 94 17 0,'0'-7'8'0,"8"-13"-5"16,-4 18 9-16,1-6-12 15,3 3 0-15,-2-1 0 16,2 3 0-16,-1 1 0 16,-1 0 1-16,-2 6 0 15,0 1 0-15,0 4 1 16,-2 1 0-16,1 1 0 15,-1 0 1-15,2-4 0 16,0-3 0-16,2-10-1 16,5-5 0-16,5-2 0 15,1-1 0-15,1-1-1 16,1 0 0-16,0 2-2 16,-2 4 1-16,-5 5-1 15,-4 4 0-15,-4 6 1 0,-4 1 0 16,0 2 0-16,0 2 1 15,0 1 1-15,3-3 0 16,5-6 0-16,0-1 0 16,5-5-1-16,1-1 1 15,3-2-1-15,-1 3 0 16,3-1-1-16,-2 2 0 16,-3 0 0-16,-3 2 0 0,-1 0 0 15,-2 2 0-15,-1 2 0 16,1 1 0-16,-2 1 0 15,0-6 1-15,3-2-1 16,1 0 1-16,5-1-1 16,1-1 1-16,3-2-1 15,4 1 0-15,4-1 0 16,2 3 1-16,0 1-2 16,-2 2 1-16,-2 0-1 15,-4 0 1-15,-3 0-5 16,3 0 0-16,-2-4-5 15,-2-2 0-15</inkml:trace>
  <inkml:trace contextRef="#ctx0" brushRef="#br0" timeOffset="977.2347">1473 669 39 0,'-12'5'19'0,"10"-3"-22"0,4-2 33 0,2-3-31 16,2-1 1-16,3-3 0 16,1-3 0-16,7 1-1 15,1 2 1-15,3 1-1 16,2 1 0-16,2 3 0 16,-4 4 1-16,-3 1-1 15,-1 3 0-15,-2 1 1 16,-1-1 1-16,1-3 0 15,-1-3 0-15,5-3 0 16,0-3 0-16,1-1 0 16,7-4 0-16,0 3-1 15,1 3 0-15,1 3-1 16,-4 0 0-16,-3 4 1 16,-5 2 0-16,0 1-1 15,-5 3 1-15,1-1 0 16,-3-2 1-16,0-3 0 0,1-2 1 15,3-3-1-15,5-1 0 16,2 0-1-16,2 2 1 16,4 4-1-16,2 0 1 15,4 0-3-15,-4 3 1 16,0 1-3-16,-2 0 0 16,-2-1-3-16,-2-1 1 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1:55:51.06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-185-2014 36 0,'3'13'18'15,"3"-18"-28"-15,-2 3 38 0,2 0-31 16,2-3 0-16,3-1-3 16,1-3 0-16,5 0 7 15,0 1 1-15,-3 3-5 16,-1-1 0-16,-1 6 2 15,-2 4 1-15,-1 3 1 16,-3 2 1-16,0 2-1 16,-2-1 1-16,1-3-1 15,-1-1 1-15,4-3-3 16,-2-1 1-16,3-2-7 16,-1 2 1-16,0 2-2 15,1 1 1-15</inkml:trace>
  <inkml:trace contextRef="#ctx0" brushRef="#br0" timeOffset="-691.0797">9-3155 38 0,'2'7'19'0,"8"-5"-23"0,-6-4 27 0,3 0-27 15,1 2 0-15,2-3-4 16,1-3 1-16,1 1 9 16,5 1 0-16,1 2-5 15,-1 2 1-15,0 2 3 16,-1 2 0-16,1-1 2 15,0 1 1-15,-1 0-1 16,1-1 0-16,-3 1-1 16,3-4 1-16,0 0-2 15,3-2 0-15,-1-2-2 16,0 1 1-16,0-5-1 16,-3 5 1-16,1 3-1 15,-3 2 1-15,1-1-2 16,-3 5 0-16,1 1-1 15,-3 3 1-15,3-1-6 0,-1 2 0 16,3 4-1-16,-3-8 1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7T12:01:41.3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 15 22 0,'-4'4'11'0,"6"1"-10"16,0-3 17-16,-1-1-19 16,4 0 1-16,1-1 0 0,2 0 1 15,2-2-1-15,3-1 0 16,-1-3 0-16,2 2 0 15,3 0 0-15,-3 1 0 16,1 2 1-16,-3 1 0 16,1 0 2-16,-1 1 0 15,0 1 0-15,1 1 0 16,1-3 0-16,-2 0 1 16,0-5-2-16,1 3 0 0,-1 0-1 15,0 1 0-15,1 1-1 16,-1 0 0-16,-1 3 0 15,-2 2 0-15,-1 2 0 16,-1 1 1-16,-1-1 0 16,1-3 0-16,-1 0 0 15,3-1 1-15,0-2-1 16,5 1 0-16,1-5 0 16,2 2 0-16,-1-2-1 15,-1 3 1-15,-1 1-1 16,-3 2 0-16,-2 1 0 15,-1 0 0-15,-2 2 0 16,0-1 0-16,0 1 1 16,0-4 0-16,1 1-1 15,0-3 1-15,1-3-1 16,1 1 1-16,2-1 0 16,0 0 0-16,1 2-1 15,-3 1 0-15,-1 1 0 0,-2 2 1 16,0 1-1-16,-1 2 0 15,0-2 0-15,1 0 0 16,2-2 0-16,1 0 1 16,2-2 0-16,1-3 0 15,2-1-1-15,0 0 1 16,0 0-1-16,-2 1 1 16,-1 0-1-16,-1 3 1 0,0 0-1 15,-1 2 1-15,0 0-1 16,0 0 1-16,1-1-1 15,0-1 1 1,12-4 0 0,1 0 0-16,0 1-1 15,2 0 1-15,-4 2-1 16,-2 0 1-16,-2 1-1 16,-2 0 0-16,-1 1 0 15,0 2 0-15,0-2 0 16,3-1 0-16,0-1-3 15,4-1 1-15,2-2-6 16,5-7 0-16,1 3-6 16,-1-7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6A3E-445D-4AA3-881B-79D8BEAC043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50F4-3FB6-4795-83BD-C36FEA304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trike="sngStrike" baseline="0" dirty="0" smtClean="0"/>
              <a:t>4 huge sticky notes each as a S, W, O, or T</a:t>
            </a:r>
          </a:p>
          <a:p>
            <a:pPr marL="228600" indent="-228600">
              <a:buAutoNum type="arabicPeriod"/>
            </a:pPr>
            <a:r>
              <a:rPr lang="en-US" strike="sngStrike" baseline="0" dirty="0" smtClean="0"/>
              <a:t>Imagine each of you has normal sized sticky notes – One thought per note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Everyone places their notes where they belong</a:t>
            </a:r>
          </a:p>
          <a:p>
            <a:pPr marL="228600" indent="-228600">
              <a:buAutoNum type="arabicPeriod"/>
            </a:pPr>
            <a:r>
              <a:rPr lang="en-US" strike="sngStrike" baseline="0" dirty="0" smtClean="0"/>
              <a:t>Then we condense, remove duplicates, and refine the sticky notes into common themes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BD13-CB98-46EF-AA07-993BDD6AEA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trike="sngStrike" baseline="0" dirty="0" smtClean="0"/>
              <a:t>4 huge sticky notes each as a S, W, O, or T</a:t>
            </a:r>
          </a:p>
          <a:p>
            <a:pPr marL="228600" indent="-228600">
              <a:buAutoNum type="arabicPeriod"/>
            </a:pPr>
            <a:r>
              <a:rPr lang="en-US" strike="sngStrike" baseline="0" dirty="0" smtClean="0"/>
              <a:t>Imagine each of you has normal sized sticky notes – One thought per note</a:t>
            </a:r>
          </a:p>
          <a:p>
            <a:pPr marL="228600" indent="-228600">
              <a:buAutoNum type="arabicPeriod"/>
            </a:pPr>
            <a:r>
              <a:rPr lang="en-US" strike="sngStrike" baseline="0" dirty="0" smtClean="0"/>
              <a:t>Everyone places their notes where they belong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 we condense, remove duplicates, and refine the sticky notes into common themes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BD13-CB98-46EF-AA07-993BDD6AE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 recorder for the group listens to each </a:t>
            </a:r>
            <a:r>
              <a:rPr lang="en-US" baseline="0" dirty="0" err="1" smtClean="0"/>
              <a:t>S.W.O.or</a:t>
            </a:r>
            <a:r>
              <a:rPr lang="en-US" baseline="0" dirty="0" smtClean="0"/>
              <a:t> T report out their common themes and records those on the common SWOT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BD13-CB98-46EF-AA07-993BDD6AE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So, here is a common SWOT with the themes from each of the S-W-O-T pages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Here is an example of some these which might grow from the sticky notes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Now, in relation to YOUR particular office, Please take a moment and add two thoughts to each section SWOT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Let’s pretend that the items on your SWOT represent the consolidation of everyone’s sticky notes into themes,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It is important to understand that at this point everyone has contributed their ideas and is a part of this process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We will now move to the TOWS analysis to create strategy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9BD13-CB98-46EF-AA07-993BDD6AE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A55C-D266-43CD-9574-0758EEF77AC8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CCF9-0892-4541-B605-70ACEF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customXml" Target="../ink/ink77.xml"/><Relationship Id="rId170" Type="http://schemas.openxmlformats.org/officeDocument/2006/relationships/image" Target="../media/image86.emf"/><Relationship Id="rId226" Type="http://schemas.openxmlformats.org/officeDocument/2006/relationships/image" Target="../media/image114.emf"/><Relationship Id="rId107" Type="http://schemas.openxmlformats.org/officeDocument/2006/relationships/customXml" Target="../ink/ink51.xml"/><Relationship Id="rId11" Type="http://schemas.openxmlformats.org/officeDocument/2006/relationships/customXml" Target="../ink/ink3.xml"/><Relationship Id="rId32" Type="http://schemas.openxmlformats.org/officeDocument/2006/relationships/image" Target="../media/image17.emf"/><Relationship Id="rId53" Type="http://schemas.openxmlformats.org/officeDocument/2006/relationships/customXml" Target="../ink/ink24.xml"/><Relationship Id="rId74" Type="http://schemas.openxmlformats.org/officeDocument/2006/relationships/image" Target="../media/image38.emf"/><Relationship Id="rId128" Type="http://schemas.openxmlformats.org/officeDocument/2006/relationships/image" Target="../media/image65.emf"/><Relationship Id="rId149" Type="http://schemas.openxmlformats.org/officeDocument/2006/relationships/customXml" Target="../ink/ink72.xml"/><Relationship Id="rId5" Type="http://schemas.openxmlformats.org/officeDocument/2006/relationships/image" Target="../media/image3.png"/><Relationship Id="rId95" Type="http://schemas.openxmlformats.org/officeDocument/2006/relationships/customXml" Target="../ink/ink45.xml"/><Relationship Id="rId160" Type="http://schemas.openxmlformats.org/officeDocument/2006/relationships/image" Target="../media/image81.emf"/><Relationship Id="rId181" Type="http://schemas.openxmlformats.org/officeDocument/2006/relationships/customXml" Target="../ink/ink88.xml"/><Relationship Id="rId216" Type="http://schemas.openxmlformats.org/officeDocument/2006/relationships/image" Target="../media/image109.emf"/><Relationship Id="rId237" Type="http://schemas.openxmlformats.org/officeDocument/2006/relationships/customXml" Target="../ink/ink116.xml"/><Relationship Id="rId258" Type="http://schemas.openxmlformats.org/officeDocument/2006/relationships/image" Target="../media/image130.emf"/><Relationship Id="rId22" Type="http://schemas.openxmlformats.org/officeDocument/2006/relationships/image" Target="../media/image12.emf"/><Relationship Id="rId43" Type="http://schemas.openxmlformats.org/officeDocument/2006/relationships/customXml" Target="../ink/ink19.xml"/><Relationship Id="rId64" Type="http://schemas.openxmlformats.org/officeDocument/2006/relationships/image" Target="../media/image33.emf"/><Relationship Id="rId118" Type="http://schemas.openxmlformats.org/officeDocument/2006/relationships/image" Target="../media/image60.emf"/><Relationship Id="rId139" Type="http://schemas.openxmlformats.org/officeDocument/2006/relationships/customXml" Target="../ink/ink67.xml"/><Relationship Id="rId85" Type="http://schemas.openxmlformats.org/officeDocument/2006/relationships/customXml" Target="../ink/ink40.xml"/><Relationship Id="rId150" Type="http://schemas.openxmlformats.org/officeDocument/2006/relationships/image" Target="../media/image76.emf"/><Relationship Id="rId171" Type="http://schemas.openxmlformats.org/officeDocument/2006/relationships/customXml" Target="../ink/ink83.xml"/><Relationship Id="rId192" Type="http://schemas.openxmlformats.org/officeDocument/2006/relationships/image" Target="../media/image97.emf"/><Relationship Id="rId206" Type="http://schemas.openxmlformats.org/officeDocument/2006/relationships/image" Target="../media/image104.emf"/><Relationship Id="rId227" Type="http://schemas.openxmlformats.org/officeDocument/2006/relationships/customXml" Target="../ink/ink111.xml"/><Relationship Id="rId248" Type="http://schemas.openxmlformats.org/officeDocument/2006/relationships/image" Target="../media/image125.emf"/><Relationship Id="rId12" Type="http://schemas.openxmlformats.org/officeDocument/2006/relationships/image" Target="../media/image7.emf"/><Relationship Id="rId33" Type="http://schemas.openxmlformats.org/officeDocument/2006/relationships/customXml" Target="../ink/ink14.xml"/><Relationship Id="rId108" Type="http://schemas.openxmlformats.org/officeDocument/2006/relationships/image" Target="../media/image55.emf"/><Relationship Id="rId129" Type="http://schemas.openxmlformats.org/officeDocument/2006/relationships/customXml" Target="../ink/ink62.xml"/><Relationship Id="rId54" Type="http://schemas.openxmlformats.org/officeDocument/2006/relationships/image" Target="../media/image28.emf"/><Relationship Id="rId75" Type="http://schemas.openxmlformats.org/officeDocument/2006/relationships/customXml" Target="../ink/ink35.xml"/><Relationship Id="rId96" Type="http://schemas.openxmlformats.org/officeDocument/2006/relationships/image" Target="../media/image49.emf"/><Relationship Id="rId140" Type="http://schemas.openxmlformats.org/officeDocument/2006/relationships/image" Target="../media/image71.emf"/><Relationship Id="rId161" Type="http://schemas.openxmlformats.org/officeDocument/2006/relationships/customXml" Target="../ink/ink78.xml"/><Relationship Id="rId182" Type="http://schemas.openxmlformats.org/officeDocument/2006/relationships/image" Target="../media/image92.emf"/><Relationship Id="rId217" Type="http://schemas.openxmlformats.org/officeDocument/2006/relationships/customXml" Target="../ink/ink106.xml"/><Relationship Id="rId6" Type="http://schemas.openxmlformats.org/officeDocument/2006/relationships/image" Target="../media/image4.png"/><Relationship Id="rId238" Type="http://schemas.openxmlformats.org/officeDocument/2006/relationships/image" Target="../media/image120.emf"/><Relationship Id="rId259" Type="http://schemas.openxmlformats.org/officeDocument/2006/relationships/customXml" Target="../ink/ink127.xml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44" Type="http://schemas.openxmlformats.org/officeDocument/2006/relationships/image" Target="../media/image23.emf"/><Relationship Id="rId65" Type="http://schemas.openxmlformats.org/officeDocument/2006/relationships/customXml" Target="../ink/ink30.xml"/><Relationship Id="rId86" Type="http://schemas.openxmlformats.org/officeDocument/2006/relationships/image" Target="../media/image44.emf"/><Relationship Id="rId130" Type="http://schemas.openxmlformats.org/officeDocument/2006/relationships/image" Target="../media/image66.emf"/><Relationship Id="rId151" Type="http://schemas.openxmlformats.org/officeDocument/2006/relationships/customXml" Target="../ink/ink73.xml"/><Relationship Id="rId172" Type="http://schemas.openxmlformats.org/officeDocument/2006/relationships/image" Target="../media/image87.emf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228" Type="http://schemas.openxmlformats.org/officeDocument/2006/relationships/image" Target="../media/image115.emf"/><Relationship Id="rId249" Type="http://schemas.openxmlformats.org/officeDocument/2006/relationships/customXml" Target="../ink/ink122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260" Type="http://schemas.openxmlformats.org/officeDocument/2006/relationships/image" Target="../media/image131.emf"/><Relationship Id="rId34" Type="http://schemas.openxmlformats.org/officeDocument/2006/relationships/image" Target="../media/image18.emf"/><Relationship Id="rId55" Type="http://schemas.openxmlformats.org/officeDocument/2006/relationships/customXml" Target="../ink/ink25.xml"/><Relationship Id="rId76" Type="http://schemas.openxmlformats.org/officeDocument/2006/relationships/image" Target="../media/image39.emf"/><Relationship Id="rId97" Type="http://schemas.openxmlformats.org/officeDocument/2006/relationships/customXml" Target="../ink/ink46.xml"/><Relationship Id="rId120" Type="http://schemas.openxmlformats.org/officeDocument/2006/relationships/image" Target="../media/image61.emf"/><Relationship Id="rId141" Type="http://schemas.openxmlformats.org/officeDocument/2006/relationships/customXml" Target="../ink/ink68.xml"/><Relationship Id="rId7" Type="http://schemas.openxmlformats.org/officeDocument/2006/relationships/customXml" Target="../ink/ink1.xml"/><Relationship Id="rId162" Type="http://schemas.openxmlformats.org/officeDocument/2006/relationships/image" Target="../media/image82.emf"/><Relationship Id="rId183" Type="http://schemas.openxmlformats.org/officeDocument/2006/relationships/customXml" Target="../ink/ink89.xml"/><Relationship Id="rId218" Type="http://schemas.openxmlformats.org/officeDocument/2006/relationships/image" Target="../media/image110.emf"/><Relationship Id="rId239" Type="http://schemas.openxmlformats.org/officeDocument/2006/relationships/customXml" Target="../ink/ink117.xml"/><Relationship Id="rId250" Type="http://schemas.openxmlformats.org/officeDocument/2006/relationships/image" Target="../media/image126.emf"/><Relationship Id="rId24" Type="http://schemas.openxmlformats.org/officeDocument/2006/relationships/image" Target="../media/image13.emf"/><Relationship Id="rId45" Type="http://schemas.openxmlformats.org/officeDocument/2006/relationships/customXml" Target="../ink/ink20.xml"/><Relationship Id="rId66" Type="http://schemas.openxmlformats.org/officeDocument/2006/relationships/image" Target="../media/image34.emf"/><Relationship Id="rId87" Type="http://schemas.openxmlformats.org/officeDocument/2006/relationships/customXml" Target="../ink/ink41.xml"/><Relationship Id="rId110" Type="http://schemas.openxmlformats.org/officeDocument/2006/relationships/image" Target="../media/image56.emf"/><Relationship Id="rId131" Type="http://schemas.openxmlformats.org/officeDocument/2006/relationships/customXml" Target="../ink/ink63.xml"/><Relationship Id="rId152" Type="http://schemas.openxmlformats.org/officeDocument/2006/relationships/image" Target="../media/image77.emf"/><Relationship Id="rId173" Type="http://schemas.openxmlformats.org/officeDocument/2006/relationships/customXml" Target="../ink/ink84.xml"/><Relationship Id="rId194" Type="http://schemas.openxmlformats.org/officeDocument/2006/relationships/image" Target="../media/image98.emf"/><Relationship Id="rId208" Type="http://schemas.openxmlformats.org/officeDocument/2006/relationships/image" Target="../media/image105.emf"/><Relationship Id="rId229" Type="http://schemas.openxmlformats.org/officeDocument/2006/relationships/customXml" Target="../ink/ink112.xml"/><Relationship Id="rId240" Type="http://schemas.openxmlformats.org/officeDocument/2006/relationships/image" Target="../media/image121.emf"/><Relationship Id="rId261" Type="http://schemas.openxmlformats.org/officeDocument/2006/relationships/customXml" Target="../ink/ink128.xml"/><Relationship Id="rId14" Type="http://schemas.openxmlformats.org/officeDocument/2006/relationships/image" Target="../media/image8.emf"/><Relationship Id="rId35" Type="http://schemas.openxmlformats.org/officeDocument/2006/relationships/customXml" Target="../ink/ink15.xml"/><Relationship Id="rId56" Type="http://schemas.openxmlformats.org/officeDocument/2006/relationships/image" Target="../media/image29.emf"/><Relationship Id="rId77" Type="http://schemas.openxmlformats.org/officeDocument/2006/relationships/customXml" Target="../ink/ink36.xml"/><Relationship Id="rId100" Type="http://schemas.openxmlformats.org/officeDocument/2006/relationships/image" Target="../media/image51.emf"/><Relationship Id="rId8" Type="http://schemas.openxmlformats.org/officeDocument/2006/relationships/image" Target="../media/image5.emf"/><Relationship Id="rId98" Type="http://schemas.openxmlformats.org/officeDocument/2006/relationships/image" Target="../media/image50.emf"/><Relationship Id="rId121" Type="http://schemas.openxmlformats.org/officeDocument/2006/relationships/customXml" Target="../ink/ink58.xml"/><Relationship Id="rId142" Type="http://schemas.openxmlformats.org/officeDocument/2006/relationships/image" Target="../media/image72.emf"/><Relationship Id="rId163" Type="http://schemas.openxmlformats.org/officeDocument/2006/relationships/customXml" Target="../ink/ink79.xml"/><Relationship Id="rId184" Type="http://schemas.openxmlformats.org/officeDocument/2006/relationships/image" Target="../media/image93.emf"/><Relationship Id="rId219" Type="http://schemas.openxmlformats.org/officeDocument/2006/relationships/customXml" Target="../ink/ink107.xml"/><Relationship Id="rId230" Type="http://schemas.openxmlformats.org/officeDocument/2006/relationships/image" Target="../media/image116.emf"/><Relationship Id="rId251" Type="http://schemas.openxmlformats.org/officeDocument/2006/relationships/customXml" Target="../ink/ink123.xml"/><Relationship Id="rId25" Type="http://schemas.openxmlformats.org/officeDocument/2006/relationships/customXml" Target="../ink/ink10.xml"/><Relationship Id="rId46" Type="http://schemas.openxmlformats.org/officeDocument/2006/relationships/image" Target="../media/image24.emf"/><Relationship Id="rId67" Type="http://schemas.openxmlformats.org/officeDocument/2006/relationships/customXml" Target="../ink/ink31.xml"/><Relationship Id="rId88" Type="http://schemas.openxmlformats.org/officeDocument/2006/relationships/image" Target="../media/image45.emf"/><Relationship Id="rId111" Type="http://schemas.openxmlformats.org/officeDocument/2006/relationships/customXml" Target="../ink/ink53.xml"/><Relationship Id="rId132" Type="http://schemas.openxmlformats.org/officeDocument/2006/relationships/image" Target="../media/image67.emf"/><Relationship Id="rId153" Type="http://schemas.openxmlformats.org/officeDocument/2006/relationships/customXml" Target="../ink/ink74.xml"/><Relationship Id="rId174" Type="http://schemas.openxmlformats.org/officeDocument/2006/relationships/image" Target="../media/image88.emf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220" Type="http://schemas.openxmlformats.org/officeDocument/2006/relationships/image" Target="../media/image111.emf"/><Relationship Id="rId241" Type="http://schemas.openxmlformats.org/officeDocument/2006/relationships/customXml" Target="../ink/ink118.xml"/><Relationship Id="rId15" Type="http://schemas.openxmlformats.org/officeDocument/2006/relationships/customXml" Target="../ink/ink5.xml"/><Relationship Id="rId36" Type="http://schemas.openxmlformats.org/officeDocument/2006/relationships/image" Target="../media/image19.emf"/><Relationship Id="rId57" Type="http://schemas.openxmlformats.org/officeDocument/2006/relationships/customXml" Target="../ink/ink26.xml"/><Relationship Id="rId262" Type="http://schemas.openxmlformats.org/officeDocument/2006/relationships/image" Target="../media/image132.emf"/><Relationship Id="rId78" Type="http://schemas.openxmlformats.org/officeDocument/2006/relationships/image" Target="../media/image40.emf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2.emf"/><Relationship Id="rId143" Type="http://schemas.openxmlformats.org/officeDocument/2006/relationships/customXml" Target="../ink/ink69.xml"/><Relationship Id="rId164" Type="http://schemas.openxmlformats.org/officeDocument/2006/relationships/image" Target="../media/image83.emf"/><Relationship Id="rId185" Type="http://schemas.openxmlformats.org/officeDocument/2006/relationships/customXml" Target="../ink/ink90.xml"/><Relationship Id="rId9" Type="http://schemas.openxmlformats.org/officeDocument/2006/relationships/customXml" Target="../ink/ink2.xml"/><Relationship Id="rId210" Type="http://schemas.openxmlformats.org/officeDocument/2006/relationships/image" Target="../media/image106.emf"/><Relationship Id="rId26" Type="http://schemas.openxmlformats.org/officeDocument/2006/relationships/image" Target="../media/image14.emf"/><Relationship Id="rId231" Type="http://schemas.openxmlformats.org/officeDocument/2006/relationships/customXml" Target="../ink/ink113.xml"/><Relationship Id="rId252" Type="http://schemas.openxmlformats.org/officeDocument/2006/relationships/image" Target="../media/image127.emf"/><Relationship Id="rId47" Type="http://schemas.openxmlformats.org/officeDocument/2006/relationships/customXml" Target="../ink/ink21.xml"/><Relationship Id="rId68" Type="http://schemas.openxmlformats.org/officeDocument/2006/relationships/image" Target="../media/image35.emf"/><Relationship Id="rId89" Type="http://schemas.openxmlformats.org/officeDocument/2006/relationships/customXml" Target="../ink/ink42.xml"/><Relationship Id="rId112" Type="http://schemas.openxmlformats.org/officeDocument/2006/relationships/image" Target="../media/image57.emf"/><Relationship Id="rId133" Type="http://schemas.openxmlformats.org/officeDocument/2006/relationships/customXml" Target="../ink/ink64.xml"/><Relationship Id="rId154" Type="http://schemas.openxmlformats.org/officeDocument/2006/relationships/image" Target="../media/image78.emf"/><Relationship Id="rId175" Type="http://schemas.openxmlformats.org/officeDocument/2006/relationships/customXml" Target="../ink/ink85.xml"/><Relationship Id="rId196" Type="http://schemas.openxmlformats.org/officeDocument/2006/relationships/image" Target="../media/image99.emf"/><Relationship Id="rId200" Type="http://schemas.openxmlformats.org/officeDocument/2006/relationships/image" Target="../media/image101.emf"/><Relationship Id="rId16" Type="http://schemas.openxmlformats.org/officeDocument/2006/relationships/image" Target="../media/image9.emf"/><Relationship Id="rId221" Type="http://schemas.openxmlformats.org/officeDocument/2006/relationships/customXml" Target="../ink/ink108.xml"/><Relationship Id="rId242" Type="http://schemas.openxmlformats.org/officeDocument/2006/relationships/image" Target="../media/image122.emf"/><Relationship Id="rId263" Type="http://schemas.openxmlformats.org/officeDocument/2006/relationships/customXml" Target="../ink/ink129.xml"/><Relationship Id="rId37" Type="http://schemas.openxmlformats.org/officeDocument/2006/relationships/customXml" Target="../ink/ink16.xml"/><Relationship Id="rId58" Type="http://schemas.openxmlformats.org/officeDocument/2006/relationships/image" Target="../media/image30.emf"/><Relationship Id="rId79" Type="http://schemas.openxmlformats.org/officeDocument/2006/relationships/customXml" Target="../ink/ink37.xml"/><Relationship Id="rId102" Type="http://schemas.openxmlformats.org/officeDocument/2006/relationships/image" Target="../media/image52.emf"/><Relationship Id="rId123" Type="http://schemas.openxmlformats.org/officeDocument/2006/relationships/customXml" Target="../ink/ink59.xml"/><Relationship Id="rId144" Type="http://schemas.openxmlformats.org/officeDocument/2006/relationships/image" Target="../media/image73.emf"/><Relationship Id="rId90" Type="http://schemas.openxmlformats.org/officeDocument/2006/relationships/image" Target="../media/image46.emf"/><Relationship Id="rId165" Type="http://schemas.openxmlformats.org/officeDocument/2006/relationships/customXml" Target="../ink/ink80.xml"/><Relationship Id="rId186" Type="http://schemas.openxmlformats.org/officeDocument/2006/relationships/image" Target="../media/image94.emf"/><Relationship Id="rId211" Type="http://schemas.openxmlformats.org/officeDocument/2006/relationships/customXml" Target="../ink/ink103.xml"/><Relationship Id="rId232" Type="http://schemas.openxmlformats.org/officeDocument/2006/relationships/image" Target="../media/image117.emf"/><Relationship Id="rId253" Type="http://schemas.openxmlformats.org/officeDocument/2006/relationships/customXml" Target="../ink/ink124.xml"/><Relationship Id="rId27" Type="http://schemas.openxmlformats.org/officeDocument/2006/relationships/customXml" Target="../ink/ink11.xml"/><Relationship Id="rId48" Type="http://schemas.openxmlformats.org/officeDocument/2006/relationships/image" Target="../media/image25.emf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68.emf"/><Relationship Id="rId80" Type="http://schemas.openxmlformats.org/officeDocument/2006/relationships/image" Target="../media/image41.emf"/><Relationship Id="rId155" Type="http://schemas.openxmlformats.org/officeDocument/2006/relationships/customXml" Target="../ink/ink75.xml"/><Relationship Id="rId176" Type="http://schemas.openxmlformats.org/officeDocument/2006/relationships/image" Target="../media/image89.emf"/><Relationship Id="rId197" Type="http://schemas.openxmlformats.org/officeDocument/2006/relationships/customXml" Target="../ink/ink96.xml"/><Relationship Id="rId201" Type="http://schemas.openxmlformats.org/officeDocument/2006/relationships/customXml" Target="../ink/ink98.xml"/><Relationship Id="rId222" Type="http://schemas.openxmlformats.org/officeDocument/2006/relationships/image" Target="../media/image112.emf"/><Relationship Id="rId243" Type="http://schemas.openxmlformats.org/officeDocument/2006/relationships/customXml" Target="../ink/ink119.xml"/><Relationship Id="rId264" Type="http://schemas.openxmlformats.org/officeDocument/2006/relationships/image" Target="../media/image133.emf"/><Relationship Id="rId17" Type="http://schemas.openxmlformats.org/officeDocument/2006/relationships/customXml" Target="../ink/ink6.xml"/><Relationship Id="rId38" Type="http://schemas.openxmlformats.org/officeDocument/2006/relationships/image" Target="../media/image20.emf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3.emf"/><Relationship Id="rId70" Type="http://schemas.openxmlformats.org/officeDocument/2006/relationships/image" Target="../media/image36.emf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84.emf"/><Relationship Id="rId187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7.emf"/><Relationship Id="rId233" Type="http://schemas.openxmlformats.org/officeDocument/2006/relationships/customXml" Target="../ink/ink114.xml"/><Relationship Id="rId254" Type="http://schemas.openxmlformats.org/officeDocument/2006/relationships/image" Target="../media/image128.emf"/><Relationship Id="rId28" Type="http://schemas.openxmlformats.org/officeDocument/2006/relationships/image" Target="../media/image15.emf"/><Relationship Id="rId49" Type="http://schemas.openxmlformats.org/officeDocument/2006/relationships/customXml" Target="../ink/ink22.xml"/><Relationship Id="rId114" Type="http://schemas.openxmlformats.org/officeDocument/2006/relationships/image" Target="../media/image58.emf"/><Relationship Id="rId60" Type="http://schemas.openxmlformats.org/officeDocument/2006/relationships/image" Target="../media/image31.emf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79.emf"/><Relationship Id="rId177" Type="http://schemas.openxmlformats.org/officeDocument/2006/relationships/customXml" Target="../ink/ink86.xml"/><Relationship Id="rId198" Type="http://schemas.openxmlformats.org/officeDocument/2006/relationships/image" Target="../media/image100.emf"/><Relationship Id="rId202" Type="http://schemas.openxmlformats.org/officeDocument/2006/relationships/image" Target="../media/image102.emf"/><Relationship Id="rId223" Type="http://schemas.openxmlformats.org/officeDocument/2006/relationships/customXml" Target="../ink/ink109.xml"/><Relationship Id="rId244" Type="http://schemas.openxmlformats.org/officeDocument/2006/relationships/image" Target="../media/image123.emf"/><Relationship Id="rId18" Type="http://schemas.openxmlformats.org/officeDocument/2006/relationships/image" Target="../media/image10.emf"/><Relationship Id="rId39" Type="http://schemas.openxmlformats.org/officeDocument/2006/relationships/customXml" Target="../ink/ink17.xml"/><Relationship Id="rId265" Type="http://schemas.openxmlformats.org/officeDocument/2006/relationships/customXml" Target="../ink/ink130.xml"/><Relationship Id="rId50" Type="http://schemas.openxmlformats.org/officeDocument/2006/relationships/image" Target="../media/image26.emf"/><Relationship Id="rId104" Type="http://schemas.openxmlformats.org/officeDocument/2006/relationships/image" Target="../media/image53.emf"/><Relationship Id="rId125" Type="http://schemas.openxmlformats.org/officeDocument/2006/relationships/customXml" Target="../ink/ink60.xml"/><Relationship Id="rId146" Type="http://schemas.openxmlformats.org/officeDocument/2006/relationships/image" Target="../media/image74.emf"/><Relationship Id="rId167" Type="http://schemas.openxmlformats.org/officeDocument/2006/relationships/customXml" Target="../ink/ink81.xml"/><Relationship Id="rId188" Type="http://schemas.openxmlformats.org/officeDocument/2006/relationships/image" Target="../media/image95.emf"/><Relationship Id="rId71" Type="http://schemas.openxmlformats.org/officeDocument/2006/relationships/customXml" Target="../ink/ink33.xml"/><Relationship Id="rId92" Type="http://schemas.openxmlformats.org/officeDocument/2006/relationships/image" Target="../media/image47.emf"/><Relationship Id="rId213" Type="http://schemas.openxmlformats.org/officeDocument/2006/relationships/customXml" Target="../ink/ink104.xml"/><Relationship Id="rId234" Type="http://schemas.openxmlformats.org/officeDocument/2006/relationships/image" Target="../media/image118.emf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55" Type="http://schemas.openxmlformats.org/officeDocument/2006/relationships/customXml" Target="../ink/ink125.xml"/><Relationship Id="rId40" Type="http://schemas.openxmlformats.org/officeDocument/2006/relationships/image" Target="../media/image21.emf"/><Relationship Id="rId115" Type="http://schemas.openxmlformats.org/officeDocument/2006/relationships/customXml" Target="../ink/ink55.xml"/><Relationship Id="rId136" Type="http://schemas.openxmlformats.org/officeDocument/2006/relationships/image" Target="../media/image69.emf"/><Relationship Id="rId157" Type="http://schemas.openxmlformats.org/officeDocument/2006/relationships/customXml" Target="../ink/ink76.xml"/><Relationship Id="rId178" Type="http://schemas.openxmlformats.org/officeDocument/2006/relationships/image" Target="../media/image90.emf"/><Relationship Id="rId61" Type="http://schemas.openxmlformats.org/officeDocument/2006/relationships/customXml" Target="../ink/ink28.xml"/><Relationship Id="rId82" Type="http://schemas.openxmlformats.org/officeDocument/2006/relationships/image" Target="../media/image42.emf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19" Type="http://schemas.openxmlformats.org/officeDocument/2006/relationships/customXml" Target="../ink/ink7.xml"/><Relationship Id="rId224" Type="http://schemas.openxmlformats.org/officeDocument/2006/relationships/image" Target="../media/image113.emf"/><Relationship Id="rId245" Type="http://schemas.openxmlformats.org/officeDocument/2006/relationships/customXml" Target="../ink/ink120.xml"/><Relationship Id="rId266" Type="http://schemas.openxmlformats.org/officeDocument/2006/relationships/image" Target="../media/image134.emf"/><Relationship Id="rId30" Type="http://schemas.openxmlformats.org/officeDocument/2006/relationships/image" Target="../media/image16.emf"/><Relationship Id="rId105" Type="http://schemas.openxmlformats.org/officeDocument/2006/relationships/customXml" Target="../ink/ink50.xml"/><Relationship Id="rId126" Type="http://schemas.openxmlformats.org/officeDocument/2006/relationships/image" Target="../media/image64.emf"/><Relationship Id="rId147" Type="http://schemas.openxmlformats.org/officeDocument/2006/relationships/customXml" Target="../ink/ink71.xml"/><Relationship Id="rId168" Type="http://schemas.openxmlformats.org/officeDocument/2006/relationships/image" Target="../media/image85.emf"/><Relationship Id="rId51" Type="http://schemas.openxmlformats.org/officeDocument/2006/relationships/customXml" Target="../ink/ink23.xml"/><Relationship Id="rId72" Type="http://schemas.openxmlformats.org/officeDocument/2006/relationships/image" Target="../media/image37.emf"/><Relationship Id="rId93" Type="http://schemas.openxmlformats.org/officeDocument/2006/relationships/customXml" Target="../ink/ink44.xml"/><Relationship Id="rId189" Type="http://schemas.openxmlformats.org/officeDocument/2006/relationships/customXml" Target="../ink/ink92.xml"/><Relationship Id="rId3" Type="http://schemas.openxmlformats.org/officeDocument/2006/relationships/image" Target="../media/image1.png"/><Relationship Id="rId214" Type="http://schemas.openxmlformats.org/officeDocument/2006/relationships/image" Target="../media/image108.emf"/><Relationship Id="rId235" Type="http://schemas.openxmlformats.org/officeDocument/2006/relationships/customXml" Target="../ink/ink115.xml"/><Relationship Id="rId256" Type="http://schemas.openxmlformats.org/officeDocument/2006/relationships/image" Target="../media/image129.emf"/><Relationship Id="rId116" Type="http://schemas.openxmlformats.org/officeDocument/2006/relationships/image" Target="../media/image59.emf"/><Relationship Id="rId137" Type="http://schemas.openxmlformats.org/officeDocument/2006/relationships/customXml" Target="../ink/ink66.xml"/><Relationship Id="rId158" Type="http://schemas.openxmlformats.org/officeDocument/2006/relationships/image" Target="../media/image80.emf"/><Relationship Id="rId20" Type="http://schemas.openxmlformats.org/officeDocument/2006/relationships/image" Target="../media/image11.emf"/><Relationship Id="rId41" Type="http://schemas.openxmlformats.org/officeDocument/2006/relationships/customXml" Target="../ink/ink18.xml"/><Relationship Id="rId62" Type="http://schemas.openxmlformats.org/officeDocument/2006/relationships/image" Target="../media/image32.emf"/><Relationship Id="rId83" Type="http://schemas.openxmlformats.org/officeDocument/2006/relationships/customXml" Target="../ink/ink39.xml"/><Relationship Id="rId179" Type="http://schemas.openxmlformats.org/officeDocument/2006/relationships/customXml" Target="../ink/ink87.xml"/><Relationship Id="rId190" Type="http://schemas.openxmlformats.org/officeDocument/2006/relationships/image" Target="../media/image96.emf"/><Relationship Id="rId204" Type="http://schemas.openxmlformats.org/officeDocument/2006/relationships/image" Target="../media/image103.emf"/><Relationship Id="rId225" Type="http://schemas.openxmlformats.org/officeDocument/2006/relationships/customXml" Target="../ink/ink110.xml"/><Relationship Id="rId246" Type="http://schemas.openxmlformats.org/officeDocument/2006/relationships/image" Target="../media/image124.emf"/><Relationship Id="rId106" Type="http://schemas.openxmlformats.org/officeDocument/2006/relationships/image" Target="../media/image54.emf"/><Relationship Id="rId127" Type="http://schemas.openxmlformats.org/officeDocument/2006/relationships/customXml" Target="../ink/ink61.xml"/><Relationship Id="rId10" Type="http://schemas.openxmlformats.org/officeDocument/2006/relationships/image" Target="../media/image6.emf"/><Relationship Id="rId31" Type="http://schemas.openxmlformats.org/officeDocument/2006/relationships/customXml" Target="../ink/ink13.xml"/><Relationship Id="rId52" Type="http://schemas.openxmlformats.org/officeDocument/2006/relationships/image" Target="../media/image27.emf"/><Relationship Id="rId73" Type="http://schemas.openxmlformats.org/officeDocument/2006/relationships/customXml" Target="../ink/ink34.xml"/><Relationship Id="rId94" Type="http://schemas.openxmlformats.org/officeDocument/2006/relationships/image" Target="../media/image48.emf"/><Relationship Id="rId148" Type="http://schemas.openxmlformats.org/officeDocument/2006/relationships/image" Target="../media/image75.emf"/><Relationship Id="rId169" Type="http://schemas.openxmlformats.org/officeDocument/2006/relationships/customXml" Target="../ink/ink82.xml"/><Relationship Id="rId4" Type="http://schemas.openxmlformats.org/officeDocument/2006/relationships/image" Target="../media/image2.png"/><Relationship Id="rId180" Type="http://schemas.openxmlformats.org/officeDocument/2006/relationships/image" Target="../media/image91.emf"/><Relationship Id="rId215" Type="http://schemas.openxmlformats.org/officeDocument/2006/relationships/customXml" Target="../ink/ink105.xml"/><Relationship Id="rId236" Type="http://schemas.openxmlformats.org/officeDocument/2006/relationships/image" Target="../media/image119.emf"/><Relationship Id="rId257" Type="http://schemas.openxmlformats.org/officeDocument/2006/relationships/customXml" Target="../ink/ink126.xml"/><Relationship Id="rId42" Type="http://schemas.openxmlformats.org/officeDocument/2006/relationships/image" Target="../media/image22.emf"/><Relationship Id="rId84" Type="http://schemas.openxmlformats.org/officeDocument/2006/relationships/image" Target="../media/image43.emf"/><Relationship Id="rId138" Type="http://schemas.openxmlformats.org/officeDocument/2006/relationships/image" Target="../media/image70.emf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247" Type="http://schemas.openxmlformats.org/officeDocument/2006/relationships/customXml" Target="../ink/ink12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.xml"/><Relationship Id="rId21" Type="http://schemas.openxmlformats.org/officeDocument/2006/relationships/customXml" Target="../ink/ink138.xml"/><Relationship Id="rId42" Type="http://schemas.openxmlformats.org/officeDocument/2006/relationships/image" Target="../media/image152.emf"/><Relationship Id="rId63" Type="http://schemas.openxmlformats.org/officeDocument/2006/relationships/customXml" Target="../ink/ink159.xml"/><Relationship Id="rId84" Type="http://schemas.openxmlformats.org/officeDocument/2006/relationships/image" Target="../media/image173.emf"/><Relationship Id="rId138" Type="http://schemas.openxmlformats.org/officeDocument/2006/relationships/image" Target="../media/image200.emf"/><Relationship Id="rId159" Type="http://schemas.openxmlformats.org/officeDocument/2006/relationships/customXml" Target="../ink/ink207.xml"/><Relationship Id="rId170" Type="http://schemas.openxmlformats.org/officeDocument/2006/relationships/image" Target="../media/image216.emf"/><Relationship Id="rId107" Type="http://schemas.openxmlformats.org/officeDocument/2006/relationships/customXml" Target="../ink/ink181.xml"/><Relationship Id="rId11" Type="http://schemas.openxmlformats.org/officeDocument/2006/relationships/customXml" Target="../ink/ink133.xml"/><Relationship Id="rId32" Type="http://schemas.openxmlformats.org/officeDocument/2006/relationships/image" Target="../media/image147.emf"/><Relationship Id="rId53" Type="http://schemas.openxmlformats.org/officeDocument/2006/relationships/customXml" Target="../ink/ink154.xml"/><Relationship Id="rId74" Type="http://schemas.openxmlformats.org/officeDocument/2006/relationships/image" Target="../media/image168.emf"/><Relationship Id="rId128" Type="http://schemas.openxmlformats.org/officeDocument/2006/relationships/image" Target="../media/image195.emf"/><Relationship Id="rId149" Type="http://schemas.openxmlformats.org/officeDocument/2006/relationships/customXml" Target="../ink/ink202.xml"/><Relationship Id="rId5" Type="http://schemas.openxmlformats.org/officeDocument/2006/relationships/image" Target="../media/image3.png"/><Relationship Id="rId95" Type="http://schemas.openxmlformats.org/officeDocument/2006/relationships/customXml" Target="../ink/ink175.xml"/><Relationship Id="rId160" Type="http://schemas.openxmlformats.org/officeDocument/2006/relationships/image" Target="../media/image211.emf"/><Relationship Id="rId22" Type="http://schemas.openxmlformats.org/officeDocument/2006/relationships/image" Target="../media/image142.emf"/><Relationship Id="rId43" Type="http://schemas.openxmlformats.org/officeDocument/2006/relationships/customXml" Target="../ink/ink149.xml"/><Relationship Id="rId64" Type="http://schemas.openxmlformats.org/officeDocument/2006/relationships/image" Target="../media/image163.emf"/><Relationship Id="rId118" Type="http://schemas.openxmlformats.org/officeDocument/2006/relationships/image" Target="../media/image190.emf"/><Relationship Id="rId139" Type="http://schemas.openxmlformats.org/officeDocument/2006/relationships/customXml" Target="../ink/ink197.xml"/><Relationship Id="rId85" Type="http://schemas.openxmlformats.org/officeDocument/2006/relationships/customXml" Target="../ink/ink170.xml"/><Relationship Id="rId150" Type="http://schemas.openxmlformats.org/officeDocument/2006/relationships/image" Target="../media/image206.emf"/><Relationship Id="rId171" Type="http://schemas.openxmlformats.org/officeDocument/2006/relationships/customXml" Target="../ink/ink213.xml"/><Relationship Id="rId12" Type="http://schemas.openxmlformats.org/officeDocument/2006/relationships/image" Target="../media/image137.emf"/><Relationship Id="rId33" Type="http://schemas.openxmlformats.org/officeDocument/2006/relationships/customXml" Target="../ink/ink144.xml"/><Relationship Id="rId108" Type="http://schemas.openxmlformats.org/officeDocument/2006/relationships/image" Target="../media/image185.emf"/><Relationship Id="rId129" Type="http://schemas.openxmlformats.org/officeDocument/2006/relationships/customXml" Target="../ink/ink192.xml"/><Relationship Id="rId54" Type="http://schemas.openxmlformats.org/officeDocument/2006/relationships/image" Target="../media/image158.emf"/><Relationship Id="rId75" Type="http://schemas.openxmlformats.org/officeDocument/2006/relationships/customXml" Target="../ink/ink165.xml"/><Relationship Id="rId96" Type="http://schemas.openxmlformats.org/officeDocument/2006/relationships/image" Target="../media/image179.emf"/><Relationship Id="rId140" Type="http://schemas.openxmlformats.org/officeDocument/2006/relationships/image" Target="../media/image201.emf"/><Relationship Id="rId161" Type="http://schemas.openxmlformats.org/officeDocument/2006/relationships/customXml" Target="../ink/ink2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23" Type="http://schemas.openxmlformats.org/officeDocument/2006/relationships/customXml" Target="../ink/ink139.xml"/><Relationship Id="rId28" Type="http://schemas.openxmlformats.org/officeDocument/2006/relationships/image" Target="../media/image145.emf"/><Relationship Id="rId49" Type="http://schemas.openxmlformats.org/officeDocument/2006/relationships/customXml" Target="../ink/ink152.xml"/><Relationship Id="rId114" Type="http://schemas.openxmlformats.org/officeDocument/2006/relationships/image" Target="../media/image188.emf"/><Relationship Id="rId119" Type="http://schemas.openxmlformats.org/officeDocument/2006/relationships/customXml" Target="../ink/ink187.xml"/><Relationship Id="rId44" Type="http://schemas.openxmlformats.org/officeDocument/2006/relationships/image" Target="../media/image153.emf"/><Relationship Id="rId60" Type="http://schemas.openxmlformats.org/officeDocument/2006/relationships/image" Target="../media/image161.emf"/><Relationship Id="rId65" Type="http://schemas.openxmlformats.org/officeDocument/2006/relationships/customXml" Target="../ink/ink160.xml"/><Relationship Id="rId81" Type="http://schemas.openxmlformats.org/officeDocument/2006/relationships/customXml" Target="../ink/ink168.xml"/><Relationship Id="rId86" Type="http://schemas.openxmlformats.org/officeDocument/2006/relationships/image" Target="../media/image174.emf"/><Relationship Id="rId130" Type="http://schemas.openxmlformats.org/officeDocument/2006/relationships/image" Target="../media/image196.emf"/><Relationship Id="rId135" Type="http://schemas.openxmlformats.org/officeDocument/2006/relationships/customXml" Target="../ink/ink195.xml"/><Relationship Id="rId151" Type="http://schemas.openxmlformats.org/officeDocument/2006/relationships/customXml" Target="../ink/ink203.xml"/><Relationship Id="rId156" Type="http://schemas.openxmlformats.org/officeDocument/2006/relationships/image" Target="../media/image209.emf"/><Relationship Id="rId172" Type="http://schemas.openxmlformats.org/officeDocument/2006/relationships/image" Target="../media/image217.emf"/><Relationship Id="rId13" Type="http://schemas.openxmlformats.org/officeDocument/2006/relationships/customXml" Target="../ink/ink134.xml"/><Relationship Id="rId18" Type="http://schemas.openxmlformats.org/officeDocument/2006/relationships/image" Target="../media/image140.emf"/><Relationship Id="rId39" Type="http://schemas.openxmlformats.org/officeDocument/2006/relationships/customXml" Target="../ink/ink147.xml"/><Relationship Id="rId109" Type="http://schemas.openxmlformats.org/officeDocument/2006/relationships/customXml" Target="../ink/ink182.xml"/><Relationship Id="rId34" Type="http://schemas.openxmlformats.org/officeDocument/2006/relationships/image" Target="../media/image148.emf"/><Relationship Id="rId50" Type="http://schemas.openxmlformats.org/officeDocument/2006/relationships/image" Target="../media/image156.emf"/><Relationship Id="rId55" Type="http://schemas.openxmlformats.org/officeDocument/2006/relationships/customXml" Target="../ink/ink155.xml"/><Relationship Id="rId76" Type="http://schemas.openxmlformats.org/officeDocument/2006/relationships/image" Target="../media/image169.emf"/><Relationship Id="rId97" Type="http://schemas.openxmlformats.org/officeDocument/2006/relationships/customXml" Target="../ink/ink176.xml"/><Relationship Id="rId104" Type="http://schemas.openxmlformats.org/officeDocument/2006/relationships/image" Target="../media/image183.emf"/><Relationship Id="rId120" Type="http://schemas.openxmlformats.org/officeDocument/2006/relationships/image" Target="../media/image191.emf"/><Relationship Id="rId125" Type="http://schemas.openxmlformats.org/officeDocument/2006/relationships/customXml" Target="../ink/ink190.xml"/><Relationship Id="rId141" Type="http://schemas.openxmlformats.org/officeDocument/2006/relationships/customXml" Target="../ink/ink198.xml"/><Relationship Id="rId146" Type="http://schemas.openxmlformats.org/officeDocument/2006/relationships/image" Target="../media/image204.emf"/><Relationship Id="rId167" Type="http://schemas.openxmlformats.org/officeDocument/2006/relationships/customXml" Target="../ink/ink211.xml"/><Relationship Id="rId7" Type="http://schemas.openxmlformats.org/officeDocument/2006/relationships/customXml" Target="../ink/ink131.xml"/><Relationship Id="rId71" Type="http://schemas.openxmlformats.org/officeDocument/2006/relationships/customXml" Target="../ink/ink163.xml"/><Relationship Id="rId92" Type="http://schemas.openxmlformats.org/officeDocument/2006/relationships/image" Target="../media/image177.emf"/><Relationship Id="rId162" Type="http://schemas.openxmlformats.org/officeDocument/2006/relationships/image" Target="../media/image212.emf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2.xml"/><Relationship Id="rId24" Type="http://schemas.openxmlformats.org/officeDocument/2006/relationships/image" Target="../media/image143.emf"/><Relationship Id="rId40" Type="http://schemas.openxmlformats.org/officeDocument/2006/relationships/image" Target="../media/image151.emf"/><Relationship Id="rId45" Type="http://schemas.openxmlformats.org/officeDocument/2006/relationships/customXml" Target="../ink/ink150.xml"/><Relationship Id="rId66" Type="http://schemas.openxmlformats.org/officeDocument/2006/relationships/image" Target="../media/image164.emf"/><Relationship Id="rId87" Type="http://schemas.openxmlformats.org/officeDocument/2006/relationships/customXml" Target="../ink/ink171.xml"/><Relationship Id="rId110" Type="http://schemas.openxmlformats.org/officeDocument/2006/relationships/image" Target="../media/image186.emf"/><Relationship Id="rId115" Type="http://schemas.openxmlformats.org/officeDocument/2006/relationships/customXml" Target="../ink/ink185.xml"/><Relationship Id="rId131" Type="http://schemas.openxmlformats.org/officeDocument/2006/relationships/customXml" Target="../ink/ink193.xml"/><Relationship Id="rId136" Type="http://schemas.openxmlformats.org/officeDocument/2006/relationships/image" Target="../media/image199.emf"/><Relationship Id="rId157" Type="http://schemas.openxmlformats.org/officeDocument/2006/relationships/customXml" Target="../ink/ink206.xml"/><Relationship Id="rId61" Type="http://schemas.openxmlformats.org/officeDocument/2006/relationships/customXml" Target="../ink/ink158.xml"/><Relationship Id="rId82" Type="http://schemas.openxmlformats.org/officeDocument/2006/relationships/image" Target="../media/image172.emf"/><Relationship Id="rId152" Type="http://schemas.openxmlformats.org/officeDocument/2006/relationships/image" Target="../media/image207.emf"/><Relationship Id="rId173" Type="http://schemas.openxmlformats.org/officeDocument/2006/relationships/customXml" Target="../ink/ink214.xml"/><Relationship Id="rId19" Type="http://schemas.openxmlformats.org/officeDocument/2006/relationships/customXml" Target="../ink/ink137.xml"/><Relationship Id="rId14" Type="http://schemas.openxmlformats.org/officeDocument/2006/relationships/image" Target="../media/image138.emf"/><Relationship Id="rId30" Type="http://schemas.openxmlformats.org/officeDocument/2006/relationships/image" Target="../media/image146.emf"/><Relationship Id="rId35" Type="http://schemas.openxmlformats.org/officeDocument/2006/relationships/customXml" Target="../ink/ink145.xml"/><Relationship Id="rId56" Type="http://schemas.openxmlformats.org/officeDocument/2006/relationships/image" Target="../media/image159.emf"/><Relationship Id="rId77" Type="http://schemas.openxmlformats.org/officeDocument/2006/relationships/customXml" Target="../ink/ink166.xml"/><Relationship Id="rId100" Type="http://schemas.openxmlformats.org/officeDocument/2006/relationships/image" Target="../media/image181.emf"/><Relationship Id="rId105" Type="http://schemas.openxmlformats.org/officeDocument/2006/relationships/customXml" Target="../ink/ink180.xml"/><Relationship Id="rId126" Type="http://schemas.openxmlformats.org/officeDocument/2006/relationships/image" Target="../media/image194.emf"/><Relationship Id="rId147" Type="http://schemas.openxmlformats.org/officeDocument/2006/relationships/customXml" Target="../ink/ink201.xml"/><Relationship Id="rId168" Type="http://schemas.openxmlformats.org/officeDocument/2006/relationships/image" Target="../media/image215.emf"/><Relationship Id="rId8" Type="http://schemas.openxmlformats.org/officeDocument/2006/relationships/image" Target="../media/image135.emf"/><Relationship Id="rId51" Type="http://schemas.openxmlformats.org/officeDocument/2006/relationships/customXml" Target="../ink/ink153.xml"/><Relationship Id="rId72" Type="http://schemas.openxmlformats.org/officeDocument/2006/relationships/image" Target="../media/image167.emf"/><Relationship Id="rId93" Type="http://schemas.openxmlformats.org/officeDocument/2006/relationships/customXml" Target="../ink/ink174.xml"/><Relationship Id="rId98" Type="http://schemas.openxmlformats.org/officeDocument/2006/relationships/image" Target="../media/image180.emf"/><Relationship Id="rId121" Type="http://schemas.openxmlformats.org/officeDocument/2006/relationships/customXml" Target="../ink/ink188.xml"/><Relationship Id="rId142" Type="http://schemas.openxmlformats.org/officeDocument/2006/relationships/image" Target="../media/image202.emf"/><Relationship Id="rId163" Type="http://schemas.openxmlformats.org/officeDocument/2006/relationships/customXml" Target="../ink/ink209.xml"/><Relationship Id="rId3" Type="http://schemas.openxmlformats.org/officeDocument/2006/relationships/image" Target="../media/image1.png"/><Relationship Id="rId25" Type="http://schemas.openxmlformats.org/officeDocument/2006/relationships/customXml" Target="../ink/ink140.xml"/><Relationship Id="rId46" Type="http://schemas.openxmlformats.org/officeDocument/2006/relationships/image" Target="../media/image154.emf"/><Relationship Id="rId67" Type="http://schemas.openxmlformats.org/officeDocument/2006/relationships/customXml" Target="../ink/ink161.xml"/><Relationship Id="rId116" Type="http://schemas.openxmlformats.org/officeDocument/2006/relationships/image" Target="../media/image189.emf"/><Relationship Id="rId137" Type="http://schemas.openxmlformats.org/officeDocument/2006/relationships/customXml" Target="../ink/ink196.xml"/><Relationship Id="rId158" Type="http://schemas.openxmlformats.org/officeDocument/2006/relationships/image" Target="../media/image210.emf"/><Relationship Id="rId20" Type="http://schemas.openxmlformats.org/officeDocument/2006/relationships/image" Target="../media/image141.emf"/><Relationship Id="rId41" Type="http://schemas.openxmlformats.org/officeDocument/2006/relationships/customXml" Target="../ink/ink148.xml"/><Relationship Id="rId62" Type="http://schemas.openxmlformats.org/officeDocument/2006/relationships/image" Target="../media/image162.emf"/><Relationship Id="rId83" Type="http://schemas.openxmlformats.org/officeDocument/2006/relationships/customXml" Target="../ink/ink169.xml"/><Relationship Id="rId88" Type="http://schemas.openxmlformats.org/officeDocument/2006/relationships/image" Target="../media/image175.emf"/><Relationship Id="rId111" Type="http://schemas.openxmlformats.org/officeDocument/2006/relationships/customXml" Target="../ink/ink183.xml"/><Relationship Id="rId132" Type="http://schemas.openxmlformats.org/officeDocument/2006/relationships/image" Target="../media/image197.emf"/><Relationship Id="rId153" Type="http://schemas.openxmlformats.org/officeDocument/2006/relationships/customXml" Target="../ink/ink204.xml"/><Relationship Id="rId174" Type="http://schemas.openxmlformats.org/officeDocument/2006/relationships/image" Target="../media/image218.emf"/><Relationship Id="rId15" Type="http://schemas.openxmlformats.org/officeDocument/2006/relationships/customXml" Target="../ink/ink135.xml"/><Relationship Id="rId36" Type="http://schemas.openxmlformats.org/officeDocument/2006/relationships/image" Target="../media/image149.emf"/><Relationship Id="rId57" Type="http://schemas.openxmlformats.org/officeDocument/2006/relationships/customXml" Target="../ink/ink156.xml"/><Relationship Id="rId106" Type="http://schemas.openxmlformats.org/officeDocument/2006/relationships/image" Target="../media/image184.emf"/><Relationship Id="rId127" Type="http://schemas.openxmlformats.org/officeDocument/2006/relationships/customXml" Target="../ink/ink191.xml"/><Relationship Id="rId10" Type="http://schemas.openxmlformats.org/officeDocument/2006/relationships/image" Target="../media/image136.emf"/><Relationship Id="rId31" Type="http://schemas.openxmlformats.org/officeDocument/2006/relationships/customXml" Target="../ink/ink143.xml"/><Relationship Id="rId52" Type="http://schemas.openxmlformats.org/officeDocument/2006/relationships/image" Target="../media/image157.emf"/><Relationship Id="rId73" Type="http://schemas.openxmlformats.org/officeDocument/2006/relationships/customXml" Target="../ink/ink164.xml"/><Relationship Id="rId78" Type="http://schemas.openxmlformats.org/officeDocument/2006/relationships/image" Target="../media/image170.emf"/><Relationship Id="rId94" Type="http://schemas.openxmlformats.org/officeDocument/2006/relationships/image" Target="../media/image178.emf"/><Relationship Id="rId99" Type="http://schemas.openxmlformats.org/officeDocument/2006/relationships/customXml" Target="../ink/ink177.xml"/><Relationship Id="rId101" Type="http://schemas.openxmlformats.org/officeDocument/2006/relationships/customXml" Target="../ink/ink178.xml"/><Relationship Id="rId122" Type="http://schemas.openxmlformats.org/officeDocument/2006/relationships/image" Target="../media/image192.emf"/><Relationship Id="rId143" Type="http://schemas.openxmlformats.org/officeDocument/2006/relationships/customXml" Target="../ink/ink199.xml"/><Relationship Id="rId148" Type="http://schemas.openxmlformats.org/officeDocument/2006/relationships/image" Target="../media/image205.emf"/><Relationship Id="rId164" Type="http://schemas.openxmlformats.org/officeDocument/2006/relationships/image" Target="../media/image213.emf"/><Relationship Id="rId169" Type="http://schemas.openxmlformats.org/officeDocument/2006/relationships/customXml" Target="../ink/ink212.xml"/><Relationship Id="rId4" Type="http://schemas.openxmlformats.org/officeDocument/2006/relationships/image" Target="../media/image2.png"/><Relationship Id="rId9" Type="http://schemas.openxmlformats.org/officeDocument/2006/relationships/customXml" Target="../ink/ink132.xml"/><Relationship Id="rId26" Type="http://schemas.openxmlformats.org/officeDocument/2006/relationships/image" Target="../media/image144.emf"/><Relationship Id="rId47" Type="http://schemas.openxmlformats.org/officeDocument/2006/relationships/customXml" Target="../ink/ink151.xml"/><Relationship Id="rId68" Type="http://schemas.openxmlformats.org/officeDocument/2006/relationships/image" Target="../media/image165.emf"/><Relationship Id="rId89" Type="http://schemas.openxmlformats.org/officeDocument/2006/relationships/customXml" Target="../ink/ink172.xml"/><Relationship Id="rId112" Type="http://schemas.openxmlformats.org/officeDocument/2006/relationships/image" Target="../media/image187.emf"/><Relationship Id="rId133" Type="http://schemas.openxmlformats.org/officeDocument/2006/relationships/customXml" Target="../ink/ink194.xml"/><Relationship Id="rId154" Type="http://schemas.openxmlformats.org/officeDocument/2006/relationships/image" Target="../media/image208.emf"/><Relationship Id="rId16" Type="http://schemas.openxmlformats.org/officeDocument/2006/relationships/image" Target="../media/image139.emf"/><Relationship Id="rId37" Type="http://schemas.openxmlformats.org/officeDocument/2006/relationships/customXml" Target="../ink/ink146.xml"/><Relationship Id="rId58" Type="http://schemas.openxmlformats.org/officeDocument/2006/relationships/image" Target="../media/image160.emf"/><Relationship Id="rId79" Type="http://schemas.openxmlformats.org/officeDocument/2006/relationships/customXml" Target="../ink/ink167.xml"/><Relationship Id="rId102" Type="http://schemas.openxmlformats.org/officeDocument/2006/relationships/image" Target="../media/image182.emf"/><Relationship Id="rId123" Type="http://schemas.openxmlformats.org/officeDocument/2006/relationships/customXml" Target="../ink/ink189.xml"/><Relationship Id="rId144" Type="http://schemas.openxmlformats.org/officeDocument/2006/relationships/image" Target="../media/image203.emf"/><Relationship Id="rId90" Type="http://schemas.openxmlformats.org/officeDocument/2006/relationships/image" Target="../media/image176.emf"/><Relationship Id="rId165" Type="http://schemas.openxmlformats.org/officeDocument/2006/relationships/customXml" Target="../ink/ink210.xml"/><Relationship Id="rId27" Type="http://schemas.openxmlformats.org/officeDocument/2006/relationships/customXml" Target="../ink/ink141.xml"/><Relationship Id="rId48" Type="http://schemas.openxmlformats.org/officeDocument/2006/relationships/image" Target="../media/image155.emf"/><Relationship Id="rId69" Type="http://schemas.openxmlformats.org/officeDocument/2006/relationships/customXml" Target="../ink/ink162.xml"/><Relationship Id="rId113" Type="http://schemas.openxmlformats.org/officeDocument/2006/relationships/customXml" Target="../ink/ink184.xml"/><Relationship Id="rId134" Type="http://schemas.openxmlformats.org/officeDocument/2006/relationships/image" Target="../media/image198.emf"/><Relationship Id="rId80" Type="http://schemas.openxmlformats.org/officeDocument/2006/relationships/image" Target="../media/image171.emf"/><Relationship Id="rId155" Type="http://schemas.openxmlformats.org/officeDocument/2006/relationships/customXml" Target="../ink/ink205.xml"/><Relationship Id="rId17" Type="http://schemas.openxmlformats.org/officeDocument/2006/relationships/customXml" Target="../ink/ink136.xml"/><Relationship Id="rId38" Type="http://schemas.openxmlformats.org/officeDocument/2006/relationships/image" Target="../media/image150.emf"/><Relationship Id="rId59" Type="http://schemas.openxmlformats.org/officeDocument/2006/relationships/customXml" Target="../ink/ink157.xml"/><Relationship Id="rId103" Type="http://schemas.openxmlformats.org/officeDocument/2006/relationships/customXml" Target="../ink/ink179.xml"/><Relationship Id="rId124" Type="http://schemas.openxmlformats.org/officeDocument/2006/relationships/image" Target="../media/image193.emf"/><Relationship Id="rId70" Type="http://schemas.openxmlformats.org/officeDocument/2006/relationships/image" Target="../media/image166.emf"/><Relationship Id="rId91" Type="http://schemas.openxmlformats.org/officeDocument/2006/relationships/customXml" Target="../ink/ink173.xml"/><Relationship Id="rId145" Type="http://schemas.openxmlformats.org/officeDocument/2006/relationships/customXml" Target="../ink/ink200.xml"/><Relationship Id="rId166" Type="http://schemas.openxmlformats.org/officeDocument/2006/relationships/image" Target="../media/image2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7.xml"/><Relationship Id="rId3" Type="http://schemas.openxmlformats.org/officeDocument/2006/relationships/image" Target="../media/image219.png"/><Relationship Id="rId7" Type="http://schemas.openxmlformats.org/officeDocument/2006/relationships/image" Target="../media/image2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.xml"/><Relationship Id="rId11" Type="http://schemas.openxmlformats.org/officeDocument/2006/relationships/image" Target="../media/image223.emf"/><Relationship Id="rId5" Type="http://schemas.openxmlformats.org/officeDocument/2006/relationships/image" Target="../media/image220.emf"/><Relationship Id="rId10" Type="http://schemas.openxmlformats.org/officeDocument/2006/relationships/customXml" Target="../ink/ink218.xml"/><Relationship Id="rId4" Type="http://schemas.openxmlformats.org/officeDocument/2006/relationships/customXml" Target="../ink/ink215.xml"/><Relationship Id="rId9" Type="http://schemas.openxmlformats.org/officeDocument/2006/relationships/image" Target="../media/image2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1.xml"/><Relationship Id="rId13" Type="http://schemas.openxmlformats.org/officeDocument/2006/relationships/image" Target="../media/image228.emf"/><Relationship Id="rId18" Type="http://schemas.openxmlformats.org/officeDocument/2006/relationships/customXml" Target="../ink/ink226.xml"/><Relationship Id="rId3" Type="http://schemas.openxmlformats.org/officeDocument/2006/relationships/image" Target="../media/image219.png"/><Relationship Id="rId21" Type="http://schemas.openxmlformats.org/officeDocument/2006/relationships/image" Target="../media/image232.emf"/><Relationship Id="rId7" Type="http://schemas.openxmlformats.org/officeDocument/2006/relationships/image" Target="../media/image225.emf"/><Relationship Id="rId12" Type="http://schemas.openxmlformats.org/officeDocument/2006/relationships/customXml" Target="../ink/ink223.xml"/><Relationship Id="rId17" Type="http://schemas.openxmlformats.org/officeDocument/2006/relationships/image" Target="../media/image230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25.xml"/><Relationship Id="rId20" Type="http://schemas.openxmlformats.org/officeDocument/2006/relationships/customXml" Target="../ink/ink2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1" Type="http://schemas.openxmlformats.org/officeDocument/2006/relationships/image" Target="../media/image227.emf"/><Relationship Id="rId5" Type="http://schemas.openxmlformats.org/officeDocument/2006/relationships/image" Target="../media/image224.emf"/><Relationship Id="rId15" Type="http://schemas.openxmlformats.org/officeDocument/2006/relationships/image" Target="../media/image229.emf"/><Relationship Id="rId10" Type="http://schemas.openxmlformats.org/officeDocument/2006/relationships/customXml" Target="../ink/ink222.xml"/><Relationship Id="rId19" Type="http://schemas.openxmlformats.org/officeDocument/2006/relationships/image" Target="../media/image231.emf"/><Relationship Id="rId4" Type="http://schemas.openxmlformats.org/officeDocument/2006/relationships/customXml" Target="../ink/ink219.xml"/><Relationship Id="rId9" Type="http://schemas.openxmlformats.org/officeDocument/2006/relationships/image" Target="../media/image226.emf"/><Relationship Id="rId14" Type="http://schemas.openxmlformats.org/officeDocument/2006/relationships/customXml" Target="../ink/ink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94" y="137787"/>
            <a:ext cx="287655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55" y="137786"/>
            <a:ext cx="2876550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994" y="4128240"/>
            <a:ext cx="2876550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455" y="4099666"/>
            <a:ext cx="2876550" cy="2638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935323" y="1062694"/>
              <a:ext cx="279720" cy="2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2123" y="955054"/>
                <a:ext cx="371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2411603" y="1243054"/>
              <a:ext cx="385200" cy="22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759" y="1130374"/>
                <a:ext cx="47259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963763" y="1418014"/>
              <a:ext cx="300240" cy="25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0923" y="1315044"/>
                <a:ext cx="392760" cy="240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1984643" y="1821574"/>
              <a:ext cx="268560" cy="29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1501" y="1711414"/>
                <a:ext cx="37569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4282163" y="1011574"/>
              <a:ext cx="173880" cy="22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28883" y="906094"/>
                <a:ext cx="2574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3110003" y="1043254"/>
              <a:ext cx="196920" cy="9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3709" y="934908"/>
                <a:ext cx="287474" cy="223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3819923" y="1083574"/>
              <a:ext cx="124560" cy="226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7083" y="987538"/>
                <a:ext cx="207720" cy="225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3075083" y="1429534"/>
              <a:ext cx="133200" cy="8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27563" y="1323224"/>
                <a:ext cx="218880" cy="222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549203" y="1419094"/>
              <a:ext cx="228600" cy="12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07803" y="1303894"/>
                <a:ext cx="3142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2634083" y="1740214"/>
              <a:ext cx="164160" cy="20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6923" y="1640514"/>
                <a:ext cx="252000" cy="215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3287843" y="1775494"/>
              <a:ext cx="168840" cy="15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38057" y="1667494"/>
                <a:ext cx="259032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4040963" y="1733014"/>
              <a:ext cx="203040" cy="21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89574" y="1612975"/>
                <a:ext cx="310130" cy="243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2540483" y="2198494"/>
              <a:ext cx="205920" cy="20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92880" y="2094454"/>
                <a:ext cx="29535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3162563" y="2200654"/>
              <a:ext cx="154800" cy="234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19723" y="2101294"/>
                <a:ext cx="234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3778523" y="2175454"/>
              <a:ext cx="168840" cy="136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42163" y="2075734"/>
                <a:ext cx="2444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2049803" y="2214694"/>
              <a:ext cx="114120" cy="280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09717" y="2131174"/>
                <a:ext cx="192848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3000923" y="1739494"/>
              <a:ext cx="110880" cy="21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47469" y="1629663"/>
                <a:ext cx="208758" cy="235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/>
              <p14:cNvContentPartPr/>
              <p14:nvPr/>
            </p14:nvContentPartPr>
            <p14:xfrm>
              <a:off x="4205123" y="2114254"/>
              <a:ext cx="212400" cy="133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7243" y="1987174"/>
                <a:ext cx="309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Ink 24"/>
              <p14:cNvContentPartPr/>
              <p14:nvPr/>
            </p14:nvContentPartPr>
            <p14:xfrm>
              <a:off x="2807243" y="2491894"/>
              <a:ext cx="200520" cy="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64403" y="2269414"/>
                <a:ext cx="2865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Ink 25"/>
              <p14:cNvContentPartPr/>
              <p14:nvPr/>
            </p14:nvContentPartPr>
            <p14:xfrm>
              <a:off x="3538763" y="2531854"/>
              <a:ext cx="106920" cy="100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93250" y="2426201"/>
                <a:ext cx="191806" cy="214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/>
              <p14:cNvContentPartPr/>
              <p14:nvPr/>
            </p14:nvContentPartPr>
            <p14:xfrm>
              <a:off x="2190923" y="2507734"/>
              <a:ext cx="136440" cy="500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54828" y="2425294"/>
                <a:ext cx="211879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/>
              <p14:cNvContentPartPr/>
              <p14:nvPr/>
            </p14:nvContentPartPr>
            <p14:xfrm>
              <a:off x="4055363" y="1330894"/>
              <a:ext cx="192240" cy="288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16843" y="1233694"/>
                <a:ext cx="268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/>
              <p14:cNvContentPartPr/>
              <p14:nvPr/>
            </p14:nvContentPartPr>
            <p14:xfrm>
              <a:off x="3990563" y="2470654"/>
              <a:ext cx="173880" cy="104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3403" y="2358694"/>
                <a:ext cx="2617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5" name="Ink 54"/>
              <p14:cNvContentPartPr/>
              <p14:nvPr/>
            </p14:nvContentPartPr>
            <p14:xfrm>
              <a:off x="2083283" y="2218654"/>
              <a:ext cx="76680" cy="356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76443" y="2211882"/>
                <a:ext cx="90000" cy="48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/>
              <p14:cNvContentPartPr/>
              <p14:nvPr/>
            </p14:nvContentPartPr>
            <p14:xfrm>
              <a:off x="2574323" y="2217934"/>
              <a:ext cx="141840" cy="1332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67843" y="2209654"/>
                <a:ext cx="154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7" name="Ink 56"/>
              <p14:cNvContentPartPr/>
              <p14:nvPr/>
            </p14:nvContentPartPr>
            <p14:xfrm>
              <a:off x="2810483" y="2492974"/>
              <a:ext cx="244440" cy="446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99323" y="2482260"/>
                <a:ext cx="263880" cy="6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8" name="Ink 57"/>
              <p14:cNvContentPartPr/>
              <p14:nvPr/>
            </p14:nvContentPartPr>
            <p14:xfrm>
              <a:off x="3982283" y="2486494"/>
              <a:ext cx="93960" cy="2556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74003" y="2478214"/>
                <a:ext cx="1094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8" name="Ink 77"/>
              <p14:cNvContentPartPr/>
              <p14:nvPr/>
            </p14:nvContentPartPr>
            <p14:xfrm>
              <a:off x="4094963" y="1325854"/>
              <a:ext cx="147960" cy="255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87043" y="1318294"/>
                <a:ext cx="162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9" name="Ink 78"/>
              <p14:cNvContentPartPr/>
              <p14:nvPr/>
            </p14:nvContentPartPr>
            <p14:xfrm>
              <a:off x="3521483" y="1411174"/>
              <a:ext cx="250920" cy="414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12123" y="1401814"/>
                <a:ext cx="2660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3" name="Ink 82"/>
              <p14:cNvContentPartPr/>
              <p14:nvPr/>
            </p14:nvContentPartPr>
            <p14:xfrm>
              <a:off x="4087403" y="1776934"/>
              <a:ext cx="164520" cy="302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79843" y="1767214"/>
                <a:ext cx="178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84" name="Ink 83"/>
              <p14:cNvContentPartPr/>
              <p14:nvPr/>
            </p14:nvContentPartPr>
            <p14:xfrm>
              <a:off x="4211963" y="2112814"/>
              <a:ext cx="164880" cy="126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01883" y="2102374"/>
                <a:ext cx="181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6" name="Ink 85"/>
              <p14:cNvContentPartPr/>
              <p14:nvPr/>
            </p14:nvContentPartPr>
            <p14:xfrm>
              <a:off x="3801923" y="2200654"/>
              <a:ext cx="128160" cy="2592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793643" y="2194174"/>
                <a:ext cx="142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8" name="Ink 87"/>
              <p14:cNvContentPartPr/>
              <p14:nvPr/>
            </p14:nvContentPartPr>
            <p14:xfrm>
              <a:off x="4287923" y="1022734"/>
              <a:ext cx="162360" cy="252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78225" y="1016614"/>
                <a:ext cx="178524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9" name="Ink 88"/>
              <p14:cNvContentPartPr/>
              <p14:nvPr/>
            </p14:nvContentPartPr>
            <p14:xfrm>
              <a:off x="3858803" y="1072054"/>
              <a:ext cx="131400" cy="6660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851243" y="1066294"/>
                <a:ext cx="1447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91" name="Ink 90"/>
              <p14:cNvContentPartPr/>
              <p14:nvPr/>
            </p14:nvContentPartPr>
            <p14:xfrm>
              <a:off x="7738185" y="1046760"/>
              <a:ext cx="243360" cy="1008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701411" y="939120"/>
                <a:ext cx="323038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2" name="Ink 91"/>
              <p14:cNvContentPartPr/>
              <p14:nvPr/>
            </p14:nvContentPartPr>
            <p14:xfrm>
              <a:off x="8855265" y="2535000"/>
              <a:ext cx="167760" cy="147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13505" y="2419080"/>
                <a:ext cx="2574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3" name="Ink 92"/>
              <p14:cNvContentPartPr/>
              <p14:nvPr/>
            </p14:nvContentPartPr>
            <p14:xfrm>
              <a:off x="9055785" y="1128840"/>
              <a:ext cx="219240" cy="5040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015172" y="1025895"/>
                <a:ext cx="303342" cy="24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4" name="Ink 93"/>
              <p14:cNvContentPartPr/>
              <p14:nvPr/>
            </p14:nvContentPartPr>
            <p14:xfrm>
              <a:off x="8385105" y="1330440"/>
              <a:ext cx="180720" cy="3744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348745" y="1238640"/>
                <a:ext cx="257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5" name="Ink 94"/>
              <p14:cNvContentPartPr/>
              <p14:nvPr/>
            </p14:nvContentPartPr>
            <p14:xfrm>
              <a:off x="7782105" y="1445280"/>
              <a:ext cx="151200" cy="388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44665" y="1356106"/>
                <a:ext cx="228600" cy="21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6" name="Ink 95"/>
              <p14:cNvContentPartPr/>
              <p14:nvPr/>
            </p14:nvContentPartPr>
            <p14:xfrm>
              <a:off x="8784345" y="1499280"/>
              <a:ext cx="259920" cy="1116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737480" y="1405680"/>
                <a:ext cx="344277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7" name="Ink 96"/>
              <p14:cNvContentPartPr/>
              <p14:nvPr/>
            </p14:nvContentPartPr>
            <p14:xfrm>
              <a:off x="10016265" y="1012560"/>
              <a:ext cx="195120" cy="154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982847" y="918240"/>
                <a:ext cx="263035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8" name="Ink 97"/>
              <p14:cNvContentPartPr/>
              <p14:nvPr/>
            </p14:nvContentPartPr>
            <p14:xfrm>
              <a:off x="9552225" y="1082400"/>
              <a:ext cx="115920" cy="237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511418" y="984070"/>
                <a:ext cx="192478" cy="218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9" name="Ink 98"/>
              <p14:cNvContentPartPr/>
              <p14:nvPr/>
            </p14:nvContentPartPr>
            <p14:xfrm>
              <a:off x="9542505" y="1657320"/>
              <a:ext cx="163800" cy="205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92575" y="1540796"/>
                <a:ext cx="258272" cy="242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0" name="Ink 99"/>
              <p14:cNvContentPartPr/>
              <p14:nvPr/>
            </p14:nvContentPartPr>
            <p14:xfrm>
              <a:off x="10025265" y="1427280"/>
              <a:ext cx="178200" cy="133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71265" y="1317120"/>
                <a:ext cx="271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1" name="Ink 100"/>
              <p14:cNvContentPartPr/>
              <p14:nvPr/>
            </p14:nvContentPartPr>
            <p14:xfrm>
              <a:off x="9965145" y="2029200"/>
              <a:ext cx="121680" cy="86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915105" y="1907880"/>
                <a:ext cx="213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02" name="Ink 101"/>
              <p14:cNvContentPartPr/>
              <p14:nvPr/>
            </p14:nvContentPartPr>
            <p14:xfrm>
              <a:off x="9072705" y="1823280"/>
              <a:ext cx="126000" cy="2520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22665" y="1715736"/>
                <a:ext cx="220680" cy="22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03" name="Ink 102"/>
              <p14:cNvContentPartPr/>
              <p14:nvPr/>
            </p14:nvContentPartPr>
            <p14:xfrm>
              <a:off x="8161905" y="1680720"/>
              <a:ext cx="87120" cy="648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110065" y="1581360"/>
                <a:ext cx="178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4" name="Ink 103"/>
              <p14:cNvContentPartPr/>
              <p14:nvPr/>
            </p14:nvContentPartPr>
            <p14:xfrm>
              <a:off x="8593905" y="1848480"/>
              <a:ext cx="101520" cy="972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548905" y="1730345"/>
                <a:ext cx="186840" cy="236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5" name="Ink 104"/>
              <p14:cNvContentPartPr/>
              <p14:nvPr/>
            </p14:nvContentPartPr>
            <p14:xfrm>
              <a:off x="7853025" y="2041440"/>
              <a:ext cx="80640" cy="396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14145" y="1934520"/>
                <a:ext cx="161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6" name="Ink 105"/>
              <p14:cNvContentPartPr/>
              <p14:nvPr/>
            </p14:nvContentPartPr>
            <p14:xfrm>
              <a:off x="8016105" y="2506200"/>
              <a:ext cx="106200" cy="972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972185" y="2403240"/>
                <a:ext cx="190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7" name="Ink 106"/>
              <p14:cNvContentPartPr/>
              <p14:nvPr/>
            </p14:nvContentPartPr>
            <p14:xfrm>
              <a:off x="8276025" y="2109840"/>
              <a:ext cx="171360" cy="100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220585" y="1995720"/>
                <a:ext cx="269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08" name="Ink 107"/>
              <p14:cNvContentPartPr/>
              <p14:nvPr/>
            </p14:nvContentPartPr>
            <p14:xfrm>
              <a:off x="9290505" y="2233320"/>
              <a:ext cx="158040" cy="288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236865" y="2082326"/>
                <a:ext cx="253440" cy="299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9" name="Ink 108"/>
              <p14:cNvContentPartPr/>
              <p14:nvPr/>
            </p14:nvContentPartPr>
            <p14:xfrm>
              <a:off x="8773545" y="2195160"/>
              <a:ext cx="92160" cy="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0" y="0"/>
                <a:ext cx="9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10" name="Ink 109"/>
              <p14:cNvContentPartPr/>
              <p14:nvPr/>
            </p14:nvContentPartPr>
            <p14:xfrm>
              <a:off x="9656625" y="2496120"/>
              <a:ext cx="235080" cy="140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604145" y="2355360"/>
                <a:ext cx="328537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1" name="Ink 110"/>
              <p14:cNvContentPartPr/>
              <p14:nvPr/>
            </p14:nvContentPartPr>
            <p14:xfrm>
              <a:off x="9589305" y="2048280"/>
              <a:ext cx="126360" cy="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0" y="-360"/>
                <a:ext cx="126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2" name="Ink 111"/>
              <p14:cNvContentPartPr/>
              <p14:nvPr/>
            </p14:nvContentPartPr>
            <p14:xfrm>
              <a:off x="10073865" y="2463000"/>
              <a:ext cx="73440" cy="1332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004385" y="2329800"/>
                <a:ext cx="198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3" name="Ink 112"/>
              <p14:cNvContentPartPr/>
              <p14:nvPr/>
            </p14:nvContentPartPr>
            <p14:xfrm>
              <a:off x="8458185" y="1015080"/>
              <a:ext cx="162360" cy="1224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05869" y="887280"/>
                <a:ext cx="263745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22" name="Ink 121"/>
              <p14:cNvContentPartPr/>
              <p14:nvPr/>
            </p14:nvContentPartPr>
            <p14:xfrm>
              <a:off x="7759425" y="952800"/>
              <a:ext cx="2474640" cy="75060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749705" y="943080"/>
                <a:ext cx="249084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6" name="Ink 135"/>
              <p14:cNvContentPartPr/>
              <p14:nvPr/>
            </p14:nvContentPartPr>
            <p14:xfrm>
              <a:off x="8594625" y="1843080"/>
              <a:ext cx="456480" cy="71424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586705" y="1836960"/>
                <a:ext cx="47088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37" name="Ink 136"/>
              <p14:cNvContentPartPr/>
              <p14:nvPr/>
            </p14:nvContentPartPr>
            <p14:xfrm>
              <a:off x="7845106" y="2050080"/>
              <a:ext cx="650697" cy="4752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837544" y="2042160"/>
                <a:ext cx="665821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2" name="Ink 141"/>
              <p14:cNvContentPartPr/>
              <p14:nvPr/>
            </p14:nvContentPartPr>
            <p14:xfrm>
              <a:off x="9558345" y="1415400"/>
              <a:ext cx="624240" cy="27432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48985" y="1407490"/>
                <a:ext cx="640440" cy="29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7" name="Ink 146"/>
              <p14:cNvContentPartPr/>
              <p14:nvPr/>
            </p14:nvContentPartPr>
            <p14:xfrm>
              <a:off x="3029435" y="5051505"/>
              <a:ext cx="199080" cy="1152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79126" y="4945730"/>
                <a:ext cx="292152" cy="22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8" name="Ink 147"/>
              <p14:cNvContentPartPr/>
              <p14:nvPr/>
            </p14:nvContentPartPr>
            <p14:xfrm>
              <a:off x="3718475" y="5013705"/>
              <a:ext cx="149040" cy="2484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2450" y="4890225"/>
                <a:ext cx="245647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9" name="Ink 148"/>
              <p14:cNvContentPartPr/>
              <p14:nvPr/>
            </p14:nvContentPartPr>
            <p14:xfrm>
              <a:off x="3350915" y="5394225"/>
              <a:ext cx="150120" cy="1152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309155" y="5287200"/>
                <a:ext cx="235080" cy="235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0" name="Ink 149"/>
              <p14:cNvContentPartPr/>
              <p14:nvPr/>
            </p14:nvContentPartPr>
            <p14:xfrm>
              <a:off x="4200155" y="5512305"/>
              <a:ext cx="202320" cy="1404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55594" y="5405527"/>
                <a:ext cx="288207" cy="232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51" name="Ink 150"/>
              <p14:cNvContentPartPr/>
              <p14:nvPr/>
            </p14:nvContentPartPr>
            <p14:xfrm>
              <a:off x="2576195" y="5059425"/>
              <a:ext cx="100800" cy="1188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35515" y="4960891"/>
                <a:ext cx="182520" cy="200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52" name="Ink 151"/>
              <p14:cNvContentPartPr/>
              <p14:nvPr/>
            </p14:nvContentPartPr>
            <p14:xfrm>
              <a:off x="1973195" y="5686905"/>
              <a:ext cx="166320" cy="24480"/>
            </p14:xfrm>
          </p:contentPart>
        </mc:Choice>
        <mc:Fallback>
          <p:pic>
            <p:nvPicPr>
              <p:cNvPr id="152" name="Ink 151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25315" y="5594385"/>
                <a:ext cx="254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53" name="Ink 152"/>
              <p14:cNvContentPartPr/>
              <p14:nvPr/>
            </p14:nvContentPartPr>
            <p14:xfrm>
              <a:off x="2525795" y="5581065"/>
              <a:ext cx="154800" cy="111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69865" y="5457225"/>
                <a:ext cx="247536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4" name="Ink 153"/>
              <p14:cNvContentPartPr/>
              <p14:nvPr/>
            </p14:nvContentPartPr>
            <p14:xfrm>
              <a:off x="2018195" y="5249145"/>
              <a:ext cx="94680" cy="1692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982690" y="5169585"/>
                <a:ext cx="161028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55" name="Ink 154"/>
              <p14:cNvContentPartPr/>
              <p14:nvPr/>
            </p14:nvContentPartPr>
            <p14:xfrm>
              <a:off x="2837195" y="5383065"/>
              <a:ext cx="186840" cy="1368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85355" y="5275843"/>
                <a:ext cx="280440" cy="22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56" name="Ink 155"/>
              <p14:cNvContentPartPr/>
              <p14:nvPr/>
            </p14:nvContentPartPr>
            <p14:xfrm>
              <a:off x="2045555" y="6153465"/>
              <a:ext cx="147600" cy="1584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15675" y="6077145"/>
                <a:ext cx="214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57" name="Ink 156"/>
              <p14:cNvContentPartPr/>
              <p14:nvPr/>
            </p14:nvContentPartPr>
            <p14:xfrm>
              <a:off x="4100435" y="6531825"/>
              <a:ext cx="258480" cy="1296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47948" y="6407479"/>
                <a:ext cx="354466" cy="259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58" name="Ink 157"/>
              <p14:cNvContentPartPr/>
              <p14:nvPr/>
            </p14:nvContentPartPr>
            <p14:xfrm>
              <a:off x="1968155" y="6512025"/>
              <a:ext cx="223920" cy="4536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915320" y="6406185"/>
                <a:ext cx="320964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9" name="Ink 158"/>
              <p14:cNvContentPartPr/>
              <p14:nvPr/>
            </p14:nvContentPartPr>
            <p14:xfrm>
              <a:off x="2562875" y="6028185"/>
              <a:ext cx="187200" cy="2196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514009" y="5930985"/>
                <a:ext cx="277027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0" name="Ink 159"/>
              <p14:cNvContentPartPr/>
              <p14:nvPr/>
            </p14:nvContentPartPr>
            <p14:xfrm>
              <a:off x="3497435" y="5845665"/>
              <a:ext cx="249840" cy="1872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52859" y="5705625"/>
                <a:ext cx="34007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61" name="Ink 160"/>
              <p14:cNvContentPartPr/>
              <p14:nvPr/>
            </p14:nvContentPartPr>
            <p14:xfrm>
              <a:off x="4182515" y="6001185"/>
              <a:ext cx="160200" cy="1908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27795" y="5857718"/>
                <a:ext cx="255600" cy="285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62" name="Ink 161"/>
              <p14:cNvContentPartPr/>
              <p14:nvPr/>
            </p14:nvContentPartPr>
            <p14:xfrm>
              <a:off x="3308795" y="6303225"/>
              <a:ext cx="239400" cy="1188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260195" y="6165345"/>
                <a:ext cx="3376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3" name="Ink 162"/>
              <p14:cNvContentPartPr/>
              <p14:nvPr/>
            </p14:nvContentPartPr>
            <p14:xfrm>
              <a:off x="2597795" y="6468825"/>
              <a:ext cx="172080" cy="2592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547035" y="6361239"/>
                <a:ext cx="263160" cy="25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4" name="Ink 163"/>
              <p14:cNvContentPartPr/>
              <p14:nvPr/>
            </p14:nvContentPartPr>
            <p14:xfrm>
              <a:off x="3012515" y="5716425"/>
              <a:ext cx="159120" cy="201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956841" y="5587034"/>
                <a:ext cx="267954" cy="28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5" name="Ink 164"/>
              <p14:cNvContentPartPr/>
              <p14:nvPr/>
            </p14:nvContentPartPr>
            <p14:xfrm>
              <a:off x="4143995" y="5087505"/>
              <a:ext cx="144360" cy="540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90221" y="4949625"/>
                <a:ext cx="247577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6" name="Ink 165"/>
              <p14:cNvContentPartPr/>
              <p14:nvPr/>
            </p14:nvContentPartPr>
            <p14:xfrm>
              <a:off x="2163995" y="4985265"/>
              <a:ext cx="131760" cy="828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20435" y="4879065"/>
                <a:ext cx="214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78" name="Ink 177"/>
              <p14:cNvContentPartPr/>
              <p14:nvPr/>
            </p14:nvContentPartPr>
            <p14:xfrm>
              <a:off x="2167595" y="5002185"/>
              <a:ext cx="530280" cy="702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57155" y="4993185"/>
                <a:ext cx="547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82" name="Ink 181"/>
              <p14:cNvContentPartPr/>
              <p14:nvPr/>
            </p14:nvContentPartPr>
            <p14:xfrm>
              <a:off x="3725315" y="5014785"/>
              <a:ext cx="174960" cy="2196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15595" y="5004159"/>
                <a:ext cx="192600" cy="4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83" name="Ink 182"/>
              <p14:cNvContentPartPr/>
              <p14:nvPr/>
            </p14:nvContentPartPr>
            <p14:xfrm>
              <a:off x="3069035" y="5069865"/>
              <a:ext cx="177480" cy="1980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058235" y="5059611"/>
                <a:ext cx="195480" cy="3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84" name="Ink 183"/>
              <p14:cNvContentPartPr/>
              <p14:nvPr/>
            </p14:nvContentPartPr>
            <p14:xfrm>
              <a:off x="4195115" y="5119545"/>
              <a:ext cx="146160" cy="684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185395" y="5109465"/>
                <a:ext cx="164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85" name="Ink 184"/>
              <p14:cNvContentPartPr/>
              <p14:nvPr/>
            </p14:nvContentPartPr>
            <p14:xfrm>
              <a:off x="2028275" y="5263905"/>
              <a:ext cx="92520" cy="2124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018555" y="5255265"/>
                <a:ext cx="1090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89" name="Ink 188"/>
              <p14:cNvContentPartPr/>
              <p14:nvPr/>
            </p14:nvContentPartPr>
            <p14:xfrm>
              <a:off x="4244795" y="5564865"/>
              <a:ext cx="109080" cy="2556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37595" y="5556225"/>
                <a:ext cx="123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91" name="Ink 190"/>
              <p14:cNvContentPartPr/>
              <p14:nvPr/>
            </p14:nvContentPartPr>
            <p14:xfrm>
              <a:off x="2958155" y="5691945"/>
              <a:ext cx="1344600" cy="3902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948435" y="5680785"/>
                <a:ext cx="13618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94" name="Ink 193"/>
              <p14:cNvContentPartPr/>
              <p14:nvPr/>
            </p14:nvContentPartPr>
            <p14:xfrm>
              <a:off x="1964195" y="5407905"/>
              <a:ext cx="1605600" cy="35280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953395" y="5397825"/>
                <a:ext cx="16239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97" name="Ink 196"/>
              <p14:cNvContentPartPr/>
              <p14:nvPr/>
            </p14:nvContentPartPr>
            <p14:xfrm>
              <a:off x="1965275" y="6046905"/>
              <a:ext cx="1577880" cy="5670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57715" y="6036112"/>
                <a:ext cx="1592280" cy="588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02" name="Ink 201"/>
              <p14:cNvContentPartPr/>
              <p14:nvPr/>
            </p14:nvContentPartPr>
            <p14:xfrm>
              <a:off x="4078835" y="6456945"/>
              <a:ext cx="330480" cy="18432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070915" y="6445807"/>
                <a:ext cx="346320" cy="201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09" name="Ink 208"/>
              <p14:cNvContentPartPr/>
              <p14:nvPr/>
            </p14:nvContentPartPr>
            <p14:xfrm>
              <a:off x="1976934" y="1514636"/>
              <a:ext cx="276480" cy="97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970814" y="1503836"/>
                <a:ext cx="290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10" name="Ink 209"/>
              <p14:cNvContentPartPr/>
              <p14:nvPr/>
            </p14:nvContentPartPr>
            <p14:xfrm>
              <a:off x="1999403" y="1352854"/>
              <a:ext cx="1530720" cy="12398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992203" y="1344574"/>
                <a:ext cx="1543320" cy="12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13" name="Ink 212"/>
              <p14:cNvContentPartPr/>
              <p14:nvPr/>
            </p14:nvContentPartPr>
            <p14:xfrm>
              <a:off x="2412534" y="1213676"/>
              <a:ext cx="445320" cy="7092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405334" y="1205036"/>
                <a:ext cx="459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16" name="Ink 215"/>
              <p14:cNvContentPartPr/>
              <p14:nvPr/>
            </p14:nvContentPartPr>
            <p14:xfrm>
              <a:off x="3164363" y="2186614"/>
              <a:ext cx="125280" cy="5400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156443" y="2180134"/>
                <a:ext cx="139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17" name="Ink 216"/>
              <p14:cNvContentPartPr/>
              <p14:nvPr/>
            </p14:nvContentPartPr>
            <p14:xfrm>
              <a:off x="3526523" y="2527174"/>
              <a:ext cx="162720" cy="4464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516803" y="2517814"/>
                <a:ext cx="179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19" name="Ink 218"/>
              <p14:cNvContentPartPr/>
              <p14:nvPr/>
            </p14:nvContentPartPr>
            <p14:xfrm>
              <a:off x="1954763" y="1070614"/>
              <a:ext cx="833040" cy="24300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949723" y="1062694"/>
                <a:ext cx="846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20" name="Ink 219"/>
              <p14:cNvContentPartPr/>
              <p14:nvPr/>
            </p14:nvContentPartPr>
            <p14:xfrm>
              <a:off x="3098123" y="1045414"/>
              <a:ext cx="246240" cy="42588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92003" y="1038214"/>
                <a:ext cx="2577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21" name="Ink 220"/>
              <p14:cNvContentPartPr/>
              <p14:nvPr/>
            </p14:nvContentPartPr>
            <p14:xfrm>
              <a:off x="2401734" y="1329596"/>
              <a:ext cx="412920" cy="3024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395974" y="1320596"/>
                <a:ext cx="426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26" name="Ink 225"/>
              <p14:cNvContentPartPr/>
              <p14:nvPr/>
            </p14:nvContentPartPr>
            <p14:xfrm>
              <a:off x="8791185" y="1513320"/>
              <a:ext cx="447120" cy="32868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786505" y="1504680"/>
                <a:ext cx="4593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27" name="Ink 226"/>
              <p14:cNvContentPartPr/>
              <p14:nvPr/>
            </p14:nvContentPartPr>
            <p14:xfrm>
              <a:off x="9690825" y="2478120"/>
              <a:ext cx="470520" cy="4824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683265" y="2468040"/>
                <a:ext cx="4831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28" name="Ink 227"/>
              <p14:cNvContentPartPr/>
              <p14:nvPr/>
            </p14:nvContentPartPr>
            <p14:xfrm>
              <a:off x="9283305" y="2031000"/>
              <a:ext cx="851760" cy="22248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277185" y="2020560"/>
                <a:ext cx="865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29" name="Ink 228"/>
              <p14:cNvContentPartPr/>
              <p14:nvPr/>
            </p14:nvContentPartPr>
            <p14:xfrm>
              <a:off x="8799946" y="5012817"/>
              <a:ext cx="197280" cy="864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764012" y="4899746"/>
                <a:ext cx="272742" cy="23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30" name="Ink 229"/>
              <p14:cNvContentPartPr/>
              <p14:nvPr/>
            </p14:nvContentPartPr>
            <p14:xfrm>
              <a:off x="9544786" y="4984017"/>
              <a:ext cx="131400" cy="900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481066" y="4852617"/>
                <a:ext cx="2383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31" name="Ink 230"/>
              <p14:cNvContentPartPr/>
              <p14:nvPr/>
            </p14:nvContentPartPr>
            <p14:xfrm>
              <a:off x="9994066" y="4922457"/>
              <a:ext cx="135000" cy="1368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950866" y="4796457"/>
                <a:ext cx="227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32" name="Ink 231"/>
              <p14:cNvContentPartPr/>
              <p14:nvPr/>
            </p14:nvContentPartPr>
            <p14:xfrm>
              <a:off x="8950066" y="5296857"/>
              <a:ext cx="155160" cy="1908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889226" y="5166177"/>
                <a:ext cx="2649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33" name="Ink 232"/>
              <p14:cNvContentPartPr/>
              <p14:nvPr/>
            </p14:nvContentPartPr>
            <p14:xfrm>
              <a:off x="7748026" y="4920297"/>
              <a:ext cx="124560" cy="1872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95826" y="4806509"/>
                <a:ext cx="222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34" name="Ink 233"/>
              <p14:cNvContentPartPr/>
              <p14:nvPr/>
            </p14:nvContentPartPr>
            <p14:xfrm>
              <a:off x="8289826" y="4995897"/>
              <a:ext cx="176760" cy="1260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39426" y="4879977"/>
                <a:ext cx="271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35" name="Ink 234"/>
              <p14:cNvContentPartPr/>
              <p14:nvPr/>
            </p14:nvContentPartPr>
            <p14:xfrm>
              <a:off x="7728586" y="5310177"/>
              <a:ext cx="207720" cy="1296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677466" y="5186337"/>
                <a:ext cx="301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36" name="Ink 235"/>
              <p14:cNvContentPartPr/>
              <p14:nvPr/>
            </p14:nvContentPartPr>
            <p14:xfrm>
              <a:off x="8452906" y="5333937"/>
              <a:ext cx="145080" cy="612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392786" y="5204737"/>
                <a:ext cx="248760" cy="258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37" name="Ink 236"/>
              <p14:cNvContentPartPr/>
              <p14:nvPr/>
            </p14:nvContentPartPr>
            <p14:xfrm>
              <a:off x="7800226" y="5707257"/>
              <a:ext cx="198360" cy="3600"/>
            </p14:xfrm>
          </p:contentPart>
        </mc:Choice>
        <mc:Fallback>
          <p:pic>
            <p:nvPicPr>
              <p:cNvPr id="237" name="Ink 236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754948" y="5588457"/>
                <a:ext cx="287119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38" name="Ink 237"/>
              <p14:cNvContentPartPr/>
              <p14:nvPr/>
            </p14:nvContentPartPr>
            <p14:xfrm>
              <a:off x="8551906" y="5660097"/>
              <a:ext cx="102600" cy="1260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498438" y="5530137"/>
                <a:ext cx="205923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39" name="Ink 238"/>
              <p14:cNvContentPartPr/>
              <p14:nvPr/>
            </p14:nvContentPartPr>
            <p14:xfrm>
              <a:off x="9071746" y="5688897"/>
              <a:ext cx="146160" cy="396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023506" y="5541585"/>
                <a:ext cx="236160" cy="293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40" name="Ink 239"/>
              <p14:cNvContentPartPr/>
              <p14:nvPr/>
            </p14:nvContentPartPr>
            <p14:xfrm>
              <a:off x="9451906" y="5270577"/>
              <a:ext cx="140400" cy="1332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409176" y="5154297"/>
                <a:ext cx="228734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41" name="Ink 240"/>
              <p14:cNvContentPartPr/>
              <p14:nvPr/>
            </p14:nvContentPartPr>
            <p14:xfrm>
              <a:off x="9993706" y="5370297"/>
              <a:ext cx="133200" cy="1404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941506" y="5229195"/>
                <a:ext cx="239760" cy="28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42" name="Ink 241"/>
              <p14:cNvContentPartPr/>
              <p14:nvPr/>
            </p14:nvContentPartPr>
            <p14:xfrm>
              <a:off x="9581506" y="5853057"/>
              <a:ext cx="181080" cy="1332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541906" y="5740188"/>
                <a:ext cx="261360" cy="224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43" name="Ink 242"/>
              <p14:cNvContentPartPr/>
              <p14:nvPr/>
            </p14:nvContentPartPr>
            <p14:xfrm>
              <a:off x="9979666" y="6323937"/>
              <a:ext cx="150480" cy="2232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15586" y="6157977"/>
                <a:ext cx="2617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44" name="Ink 243"/>
              <p14:cNvContentPartPr/>
              <p14:nvPr/>
            </p14:nvContentPartPr>
            <p14:xfrm>
              <a:off x="9110626" y="6434457"/>
              <a:ext cx="169920" cy="1980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066706" y="6309177"/>
                <a:ext cx="261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45" name="Ink 244"/>
              <p14:cNvContentPartPr/>
              <p14:nvPr/>
            </p14:nvContentPartPr>
            <p14:xfrm>
              <a:off x="7915066" y="6467937"/>
              <a:ext cx="146520" cy="864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860346" y="6336177"/>
                <a:ext cx="245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46" name="Ink 245"/>
              <p14:cNvContentPartPr/>
              <p14:nvPr/>
            </p14:nvContentPartPr>
            <p14:xfrm>
              <a:off x="7830466" y="6049617"/>
              <a:ext cx="124200" cy="1800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769626" y="5936217"/>
                <a:ext cx="233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47" name="Ink 246"/>
              <p14:cNvContentPartPr/>
              <p14:nvPr/>
            </p14:nvContentPartPr>
            <p14:xfrm>
              <a:off x="8500066" y="6013257"/>
              <a:ext cx="167760" cy="504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457134" y="5894313"/>
                <a:ext cx="259757" cy="237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48" name="Ink 247"/>
              <p14:cNvContentPartPr/>
              <p14:nvPr/>
            </p14:nvContentPartPr>
            <p14:xfrm>
              <a:off x="9205306" y="6048537"/>
              <a:ext cx="172440" cy="1944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161026" y="5913537"/>
                <a:ext cx="2689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49" name="Ink 248"/>
              <p14:cNvContentPartPr/>
              <p14:nvPr/>
            </p14:nvContentPartPr>
            <p14:xfrm>
              <a:off x="8506546" y="6445617"/>
              <a:ext cx="154080" cy="540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456623" y="6328504"/>
                <a:ext cx="244589" cy="229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50" name="Ink 249"/>
              <p14:cNvContentPartPr/>
              <p14:nvPr/>
            </p14:nvContentPartPr>
            <p14:xfrm>
              <a:off x="9510586" y="6422217"/>
              <a:ext cx="111600" cy="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0" y="360"/>
                <a:ext cx="111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57" name="Ink 256"/>
              <p14:cNvContentPartPr/>
              <p14:nvPr/>
            </p14:nvContentPartPr>
            <p14:xfrm>
              <a:off x="9975706" y="4898337"/>
              <a:ext cx="180000" cy="1476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965626" y="4886817"/>
                <a:ext cx="199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77" name="Ink 276"/>
              <p14:cNvContentPartPr/>
              <p14:nvPr/>
            </p14:nvContentPartPr>
            <p14:xfrm>
              <a:off x="10012786" y="5414937"/>
              <a:ext cx="153360" cy="4248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002706" y="5405577"/>
                <a:ext cx="1717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79" name="Ink 278"/>
              <p14:cNvContentPartPr/>
              <p14:nvPr/>
            </p14:nvContentPartPr>
            <p14:xfrm>
              <a:off x="7683226" y="4960257"/>
              <a:ext cx="2028240" cy="154188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673506" y="4950897"/>
                <a:ext cx="204552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86" name="Ink 285"/>
              <p14:cNvContentPartPr/>
              <p14:nvPr/>
            </p14:nvContentPartPr>
            <p14:xfrm>
              <a:off x="9513466" y="5008497"/>
              <a:ext cx="155880" cy="3096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504826" y="4998777"/>
                <a:ext cx="172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91" name="Ink 290"/>
              <p14:cNvContentPartPr/>
              <p14:nvPr/>
            </p14:nvContentPartPr>
            <p14:xfrm>
              <a:off x="9919546" y="6316377"/>
              <a:ext cx="233280" cy="7056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910906" y="6304857"/>
                <a:ext cx="250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95" name="Ink 294"/>
              <p14:cNvContentPartPr/>
              <p14:nvPr/>
            </p14:nvContentPartPr>
            <p14:xfrm>
              <a:off x="7787986" y="6057537"/>
              <a:ext cx="228960" cy="5760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777546" y="6048897"/>
                <a:ext cx="24804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8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94" y="137787"/>
            <a:ext cx="287655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55" y="137786"/>
            <a:ext cx="2876550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994" y="4128240"/>
            <a:ext cx="2876550" cy="260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455" y="4099666"/>
            <a:ext cx="2876550" cy="2638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808339" y="5167425"/>
              <a:ext cx="2382840" cy="141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1499" y="5159865"/>
                <a:ext cx="2395440" cy="14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801499" y="5180745"/>
              <a:ext cx="315720" cy="6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9739" y="5067174"/>
                <a:ext cx="407520" cy="238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7806899" y="5428785"/>
              <a:ext cx="261360" cy="11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72339" y="5315697"/>
                <a:ext cx="336960" cy="230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7816259" y="5680065"/>
              <a:ext cx="289800" cy="23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5219" y="5556945"/>
                <a:ext cx="372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7832819" y="5966985"/>
              <a:ext cx="270360" cy="22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87099" y="5845665"/>
                <a:ext cx="3510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/>
              <p14:cNvContentPartPr/>
              <p14:nvPr/>
            </p14:nvContentPartPr>
            <p14:xfrm>
              <a:off x="7820939" y="6275505"/>
              <a:ext cx="323280" cy="363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82419" y="6155517"/>
                <a:ext cx="402840" cy="262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/>
              <p14:cNvContentPartPr/>
              <p14:nvPr/>
            </p14:nvContentPartPr>
            <p14:xfrm>
              <a:off x="7865579" y="6540825"/>
              <a:ext cx="254160" cy="356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5539" y="6457665"/>
                <a:ext cx="339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8702219" y="5188305"/>
              <a:ext cx="321120" cy="24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55727" y="5088945"/>
                <a:ext cx="405815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/>
              <p14:cNvContentPartPr/>
              <p14:nvPr/>
            </p14:nvContentPartPr>
            <p14:xfrm>
              <a:off x="8660819" y="5558385"/>
              <a:ext cx="321840" cy="234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23337" y="5441025"/>
                <a:ext cx="393921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/>
              <p14:cNvContentPartPr/>
              <p14:nvPr/>
            </p14:nvContentPartPr>
            <p14:xfrm>
              <a:off x="8631299" y="5869425"/>
              <a:ext cx="285480" cy="6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80243" y="5736225"/>
                <a:ext cx="382198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/>
              <p14:cNvContentPartPr/>
              <p14:nvPr/>
            </p14:nvContentPartPr>
            <p14:xfrm>
              <a:off x="8683139" y="6225105"/>
              <a:ext cx="254520" cy="165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43539" y="6109553"/>
                <a:ext cx="328680" cy="238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/>
              <p14:cNvContentPartPr/>
              <p14:nvPr/>
            </p14:nvContentPartPr>
            <p14:xfrm>
              <a:off x="9295859" y="5167785"/>
              <a:ext cx="288000" cy="108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53739" y="5068785"/>
                <a:ext cx="3700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/>
              <p14:cNvContentPartPr/>
              <p14:nvPr/>
            </p14:nvContentPartPr>
            <p14:xfrm>
              <a:off x="9277859" y="5474865"/>
              <a:ext cx="283680" cy="126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32499" y="5358945"/>
                <a:ext cx="368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/>
              <p14:cNvContentPartPr/>
              <p14:nvPr/>
            </p14:nvContentPartPr>
            <p14:xfrm>
              <a:off x="9324659" y="5794905"/>
              <a:ext cx="234720" cy="72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86859" y="5684025"/>
                <a:ext cx="3153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/>
              <p14:cNvContentPartPr/>
              <p14:nvPr/>
            </p14:nvContentPartPr>
            <p14:xfrm>
              <a:off x="9361379" y="6122505"/>
              <a:ext cx="178560" cy="219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07631" y="6006330"/>
                <a:ext cx="271988" cy="253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/>
              <p14:cNvContentPartPr/>
              <p14:nvPr/>
            </p14:nvContentPartPr>
            <p14:xfrm>
              <a:off x="9326459" y="6440385"/>
              <a:ext cx="172440" cy="104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78479" y="6325172"/>
                <a:ext cx="260103" cy="23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9889139" y="5221425"/>
              <a:ext cx="303480" cy="126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44086" y="5115725"/>
                <a:ext cx="3878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/>
              <p14:cNvContentPartPr/>
              <p14:nvPr/>
            </p14:nvContentPartPr>
            <p14:xfrm>
              <a:off x="9911099" y="5557665"/>
              <a:ext cx="222840" cy="273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75819" y="5456505"/>
                <a:ext cx="2980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/>
              <p14:cNvContentPartPr/>
              <p14:nvPr/>
            </p14:nvContentPartPr>
            <p14:xfrm>
              <a:off x="9965459" y="5895705"/>
              <a:ext cx="208440" cy="165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21179" y="5781585"/>
                <a:ext cx="296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/>
              <p14:cNvContentPartPr/>
              <p14:nvPr/>
            </p14:nvContentPartPr>
            <p14:xfrm>
              <a:off x="9938459" y="6280185"/>
              <a:ext cx="168840" cy="12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888059" y="6153705"/>
                <a:ext cx="252720" cy="258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/>
              <p14:cNvContentPartPr/>
              <p14:nvPr/>
            </p14:nvContentPartPr>
            <p14:xfrm>
              <a:off x="9933419" y="6531825"/>
              <a:ext cx="229320" cy="313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92314" y="6442545"/>
                <a:ext cx="304678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6" name="Ink 65"/>
              <p14:cNvContentPartPr/>
              <p14:nvPr/>
            </p14:nvContentPartPr>
            <p14:xfrm>
              <a:off x="7728946" y="1237595"/>
              <a:ext cx="333360" cy="2448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9266" y="1117324"/>
                <a:ext cx="425520" cy="254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7" name="Ink 66"/>
              <p14:cNvContentPartPr/>
              <p14:nvPr/>
            </p14:nvContentPartPr>
            <p14:xfrm>
              <a:off x="7755946" y="1579235"/>
              <a:ext cx="224280" cy="72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11666" y="1459355"/>
                <a:ext cx="3045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8" name="Ink 67"/>
              <p14:cNvContentPartPr/>
              <p14:nvPr/>
            </p14:nvContentPartPr>
            <p14:xfrm>
              <a:off x="7799506" y="1906475"/>
              <a:ext cx="185040" cy="396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44066" y="1777379"/>
                <a:ext cx="280440" cy="26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9" name="Ink 68"/>
              <p14:cNvContentPartPr/>
              <p14:nvPr/>
            </p14:nvContentPartPr>
            <p14:xfrm>
              <a:off x="7777906" y="2238395"/>
              <a:ext cx="206640" cy="122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19946" y="2122115"/>
                <a:ext cx="2998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0" name="Ink 69"/>
              <p14:cNvContentPartPr/>
              <p14:nvPr/>
            </p14:nvContentPartPr>
            <p14:xfrm>
              <a:off x="7765666" y="2536475"/>
              <a:ext cx="206640" cy="2556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07346" y="2428835"/>
                <a:ext cx="3049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" name="Ink 70"/>
              <p14:cNvContentPartPr/>
              <p14:nvPr/>
            </p14:nvContentPartPr>
            <p14:xfrm>
              <a:off x="8539306" y="1177475"/>
              <a:ext cx="288720" cy="2520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86386" y="1070555"/>
                <a:ext cx="3862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" name="Ink 71"/>
              <p14:cNvContentPartPr/>
              <p14:nvPr/>
            </p14:nvContentPartPr>
            <p14:xfrm>
              <a:off x="8492146" y="1519115"/>
              <a:ext cx="277560" cy="187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43186" y="1391960"/>
                <a:ext cx="368280" cy="265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Ink 72"/>
              <p14:cNvContentPartPr/>
              <p14:nvPr/>
            </p14:nvContentPartPr>
            <p14:xfrm>
              <a:off x="8469466" y="1876955"/>
              <a:ext cx="269280" cy="1980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16906" y="1746275"/>
                <a:ext cx="357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Ink 73"/>
              <p14:cNvContentPartPr/>
              <p14:nvPr/>
            </p14:nvContentPartPr>
            <p14:xfrm>
              <a:off x="8497906" y="2270075"/>
              <a:ext cx="111600" cy="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0" y="0"/>
                <a:ext cx="111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5" name="Ink 74"/>
              <p14:cNvContentPartPr/>
              <p14:nvPr/>
            </p14:nvContentPartPr>
            <p14:xfrm>
              <a:off x="9555946" y="1152275"/>
              <a:ext cx="322560" cy="2700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04106" y="1038875"/>
                <a:ext cx="415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6" name="Ink 75"/>
              <p14:cNvContentPartPr/>
              <p14:nvPr/>
            </p14:nvContentPartPr>
            <p14:xfrm>
              <a:off x="9528946" y="1511555"/>
              <a:ext cx="298080" cy="1872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77043" y="1384835"/>
                <a:ext cx="395398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7" name="Ink 76"/>
              <p14:cNvContentPartPr/>
              <p14:nvPr/>
            </p14:nvContentPartPr>
            <p14:xfrm>
              <a:off x="9513106" y="1840235"/>
              <a:ext cx="262080" cy="230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79986" y="1713875"/>
                <a:ext cx="342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8" name="Ink 77"/>
              <p14:cNvContentPartPr/>
              <p14:nvPr/>
            </p14:nvContentPartPr>
            <p14:xfrm>
              <a:off x="9538666" y="2248835"/>
              <a:ext cx="292680" cy="237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479699" y="2120460"/>
                <a:ext cx="392277" cy="25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9" name="Ink 78"/>
              <p14:cNvContentPartPr/>
              <p14:nvPr/>
            </p14:nvContentPartPr>
            <p14:xfrm>
              <a:off x="9590506" y="2554835"/>
              <a:ext cx="271800" cy="198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539746" y="2432795"/>
                <a:ext cx="3643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3" name="Ink 82"/>
              <p14:cNvContentPartPr/>
              <p14:nvPr/>
            </p14:nvContentPartPr>
            <p14:xfrm>
              <a:off x="7745866" y="1182155"/>
              <a:ext cx="2120760" cy="143712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736506" y="1172075"/>
                <a:ext cx="2136600" cy="14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6" name="Ink 105"/>
              <p14:cNvContentPartPr/>
              <p14:nvPr/>
            </p14:nvContentPartPr>
            <p14:xfrm>
              <a:off x="1909475" y="1255487"/>
              <a:ext cx="275400" cy="576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65498" y="1150727"/>
                <a:ext cx="356146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7" name="Ink 106"/>
              <p14:cNvContentPartPr/>
              <p14:nvPr/>
            </p14:nvContentPartPr>
            <p14:xfrm>
              <a:off x="1962755" y="1695767"/>
              <a:ext cx="194040" cy="432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19195" y="1576607"/>
                <a:ext cx="283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8" name="Ink 107"/>
              <p14:cNvContentPartPr/>
              <p14:nvPr/>
            </p14:nvContentPartPr>
            <p14:xfrm>
              <a:off x="1965635" y="2044607"/>
              <a:ext cx="250920" cy="2196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02635" y="1923287"/>
                <a:ext cx="354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09" name="Ink 108"/>
              <p14:cNvContentPartPr/>
              <p14:nvPr/>
            </p14:nvContentPartPr>
            <p14:xfrm>
              <a:off x="1980395" y="2562647"/>
              <a:ext cx="177840" cy="126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41875" y="2455727"/>
                <a:ext cx="260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0" name="Ink 109"/>
              <p14:cNvContentPartPr/>
              <p14:nvPr/>
            </p14:nvContentPartPr>
            <p14:xfrm>
              <a:off x="2559995" y="1164047"/>
              <a:ext cx="289800" cy="273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506715" y="1052447"/>
                <a:ext cx="3787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1" name="Ink 110"/>
              <p14:cNvContentPartPr/>
              <p14:nvPr/>
            </p14:nvContentPartPr>
            <p14:xfrm>
              <a:off x="2545235" y="1623407"/>
              <a:ext cx="214920" cy="136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98154" y="1514337"/>
                <a:ext cx="297941" cy="223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2" name="Ink 111"/>
              <p14:cNvContentPartPr/>
              <p14:nvPr/>
            </p14:nvContentPartPr>
            <p14:xfrm>
              <a:off x="2570435" y="2023727"/>
              <a:ext cx="170280" cy="50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18704" y="1894127"/>
                <a:ext cx="267634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13" name="Ink 112"/>
              <p14:cNvContentPartPr/>
              <p14:nvPr/>
            </p14:nvContentPartPr>
            <p14:xfrm>
              <a:off x="2551715" y="2393807"/>
              <a:ext cx="268200" cy="3096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11341" y="2309468"/>
                <a:ext cx="349309" cy="22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14" name="Ink 113"/>
              <p14:cNvContentPartPr/>
              <p14:nvPr/>
            </p14:nvContentPartPr>
            <p14:xfrm>
              <a:off x="3245435" y="1195367"/>
              <a:ext cx="324360" cy="2988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91075" y="1081607"/>
                <a:ext cx="418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15" name="Ink 114"/>
              <p14:cNvContentPartPr/>
              <p14:nvPr/>
            </p14:nvContentPartPr>
            <p14:xfrm>
              <a:off x="3207995" y="1689647"/>
              <a:ext cx="203040" cy="187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55702" y="1569556"/>
                <a:ext cx="289593" cy="251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6" name="Ink 115"/>
              <p14:cNvContentPartPr/>
              <p14:nvPr/>
            </p14:nvContentPartPr>
            <p14:xfrm>
              <a:off x="3152195" y="2142167"/>
              <a:ext cx="219960" cy="504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099721" y="2025575"/>
                <a:ext cx="314485" cy="240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17" name="Ink 116"/>
              <p14:cNvContentPartPr/>
              <p14:nvPr/>
            </p14:nvContentPartPr>
            <p14:xfrm>
              <a:off x="3142475" y="2555447"/>
              <a:ext cx="254880" cy="3780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91787" y="2469047"/>
                <a:ext cx="343675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18" name="Ink 117"/>
              <p14:cNvContentPartPr/>
              <p14:nvPr/>
            </p14:nvContentPartPr>
            <p14:xfrm>
              <a:off x="3949955" y="1255127"/>
              <a:ext cx="273600" cy="1260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07531" y="1136687"/>
                <a:ext cx="359167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9" name="Ink 118"/>
              <p14:cNvContentPartPr/>
              <p14:nvPr/>
            </p14:nvContentPartPr>
            <p14:xfrm>
              <a:off x="3875795" y="1641407"/>
              <a:ext cx="338760" cy="219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29715" y="1520447"/>
                <a:ext cx="425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0" name="Ink 119"/>
              <p14:cNvContentPartPr/>
              <p14:nvPr/>
            </p14:nvContentPartPr>
            <p14:xfrm>
              <a:off x="3847355" y="2031647"/>
              <a:ext cx="383400" cy="162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98081" y="1904927"/>
                <a:ext cx="460727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1" name="Ink 120"/>
              <p14:cNvContentPartPr/>
              <p14:nvPr/>
            </p14:nvContentPartPr>
            <p14:xfrm>
              <a:off x="3936995" y="2479847"/>
              <a:ext cx="177840" cy="75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886955" y="2346647"/>
                <a:ext cx="277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6" name="Ink 135"/>
              <p14:cNvContentPartPr/>
              <p14:nvPr/>
            </p14:nvContentPartPr>
            <p14:xfrm>
              <a:off x="1978955" y="1144607"/>
              <a:ext cx="2165400" cy="19296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972835" y="1135624"/>
                <a:ext cx="2176560" cy="210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7" name="Ink 136"/>
              <p14:cNvContentPartPr/>
              <p14:nvPr/>
            </p14:nvContentPartPr>
            <p14:xfrm>
              <a:off x="2027195" y="1634567"/>
              <a:ext cx="635760" cy="997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018915" y="1624523"/>
                <a:ext cx="651960" cy="11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50" name="Ink 149"/>
              <p14:cNvContentPartPr/>
              <p14:nvPr/>
            </p14:nvContentPartPr>
            <p14:xfrm>
              <a:off x="2014235" y="2539967"/>
              <a:ext cx="194040" cy="6876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006675" y="2532767"/>
                <a:ext cx="2088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0" name="Ink 159"/>
              <p14:cNvContentPartPr/>
              <p14:nvPr/>
            </p14:nvContentPartPr>
            <p14:xfrm>
              <a:off x="1902164" y="5218020"/>
              <a:ext cx="190080" cy="1440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54015" y="5115780"/>
                <a:ext cx="275957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1" name="Ink 160"/>
              <p14:cNvContentPartPr/>
              <p14:nvPr/>
            </p14:nvContentPartPr>
            <p14:xfrm>
              <a:off x="1882364" y="5536260"/>
              <a:ext cx="201600" cy="183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28004" y="5434380"/>
                <a:ext cx="2962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2" name="Ink 161"/>
              <p14:cNvContentPartPr/>
              <p14:nvPr/>
            </p14:nvContentPartPr>
            <p14:xfrm>
              <a:off x="1926644" y="5850180"/>
              <a:ext cx="117360" cy="1872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72644" y="5741460"/>
                <a:ext cx="216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3" name="Ink 162"/>
              <p14:cNvContentPartPr/>
              <p14:nvPr/>
            </p14:nvContentPartPr>
            <p14:xfrm>
              <a:off x="1933124" y="6249060"/>
              <a:ext cx="159840" cy="2052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91004" y="6141420"/>
                <a:ext cx="2422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4" name="Ink 163"/>
              <p14:cNvContentPartPr/>
              <p14:nvPr/>
            </p14:nvContentPartPr>
            <p14:xfrm>
              <a:off x="1910444" y="6558660"/>
              <a:ext cx="110880" cy="2268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57524" y="6448918"/>
                <a:ext cx="211320" cy="2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5" name="Ink 164"/>
              <p14:cNvContentPartPr/>
              <p14:nvPr/>
            </p14:nvContentPartPr>
            <p14:xfrm>
              <a:off x="2421284" y="5129100"/>
              <a:ext cx="372600" cy="8172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370884" y="5034780"/>
                <a:ext cx="4611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6" name="Ink 165"/>
              <p14:cNvContentPartPr/>
              <p14:nvPr/>
            </p14:nvContentPartPr>
            <p14:xfrm>
              <a:off x="2449724" y="5558580"/>
              <a:ext cx="229320" cy="2520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85644" y="5441580"/>
                <a:ext cx="331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7" name="Ink 166"/>
              <p14:cNvContentPartPr/>
              <p14:nvPr/>
            </p14:nvContentPartPr>
            <p14:xfrm>
              <a:off x="2343884" y="5837580"/>
              <a:ext cx="214920" cy="3456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95725" y="5728199"/>
                <a:ext cx="306207" cy="25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68" name="Ink 167"/>
              <p14:cNvContentPartPr/>
              <p14:nvPr/>
            </p14:nvContentPartPr>
            <p14:xfrm>
              <a:off x="2405084" y="6147540"/>
              <a:ext cx="234000" cy="1080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51084" y="6017195"/>
                <a:ext cx="323640" cy="27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9" name="Ink 168"/>
              <p14:cNvContentPartPr/>
              <p14:nvPr/>
            </p14:nvContentPartPr>
            <p14:xfrm>
              <a:off x="2361884" y="6471540"/>
              <a:ext cx="214920" cy="4284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303924" y="6366060"/>
                <a:ext cx="315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70" name="Ink 169"/>
              <p14:cNvContentPartPr/>
              <p14:nvPr/>
            </p14:nvContentPartPr>
            <p14:xfrm>
              <a:off x="3080804" y="5205420"/>
              <a:ext cx="304200" cy="4932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028604" y="5098860"/>
                <a:ext cx="3924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71" name="Ink 170"/>
              <p14:cNvContentPartPr/>
              <p14:nvPr/>
            </p14:nvContentPartPr>
            <p14:xfrm>
              <a:off x="3116444" y="5491260"/>
              <a:ext cx="210240" cy="450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58124" y="5382389"/>
                <a:ext cx="310320" cy="27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72" name="Ink 171"/>
              <p14:cNvContentPartPr/>
              <p14:nvPr/>
            </p14:nvContentPartPr>
            <p14:xfrm>
              <a:off x="3072524" y="5831100"/>
              <a:ext cx="192240" cy="1044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05204" y="5702940"/>
                <a:ext cx="302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73" name="Ink 172"/>
              <p14:cNvContentPartPr/>
              <p14:nvPr/>
            </p14:nvContentPartPr>
            <p14:xfrm>
              <a:off x="3113204" y="6176340"/>
              <a:ext cx="128520" cy="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60" y="0"/>
                <a:ext cx="128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74" name="Ink 173"/>
              <p14:cNvContentPartPr/>
              <p14:nvPr/>
            </p14:nvContentPartPr>
            <p14:xfrm>
              <a:off x="3005204" y="6561540"/>
              <a:ext cx="206280" cy="3600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955884" y="6472085"/>
                <a:ext cx="296640" cy="247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75" name="Ink 174"/>
              <p14:cNvContentPartPr/>
              <p14:nvPr/>
            </p14:nvContentPartPr>
            <p14:xfrm>
              <a:off x="3820604" y="5199300"/>
              <a:ext cx="283680" cy="1692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770924" y="5075343"/>
                <a:ext cx="376920" cy="267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76" name="Ink 175"/>
              <p14:cNvContentPartPr/>
              <p14:nvPr/>
            </p14:nvContentPartPr>
            <p14:xfrm>
              <a:off x="3814124" y="5531220"/>
              <a:ext cx="165960" cy="2520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766604" y="5425020"/>
                <a:ext cx="257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7" name="Ink 176"/>
              <p14:cNvContentPartPr/>
              <p14:nvPr/>
            </p14:nvContentPartPr>
            <p14:xfrm>
              <a:off x="3847604" y="5855580"/>
              <a:ext cx="116280" cy="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0" y="0"/>
                <a:ext cx="115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78" name="Ink 177"/>
              <p14:cNvContentPartPr/>
              <p14:nvPr/>
            </p14:nvContentPartPr>
            <p14:xfrm>
              <a:off x="3792164" y="6195420"/>
              <a:ext cx="135720" cy="2628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25924" y="6080580"/>
                <a:ext cx="249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79" name="Ink 178"/>
              <p14:cNvContentPartPr/>
              <p14:nvPr/>
            </p14:nvContentPartPr>
            <p14:xfrm>
              <a:off x="3795044" y="6552180"/>
              <a:ext cx="152280" cy="3204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35644" y="6443460"/>
                <a:ext cx="2642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17" name="Ink 216"/>
              <p14:cNvContentPartPr/>
              <p14:nvPr/>
            </p14:nvContentPartPr>
            <p14:xfrm>
              <a:off x="3839684" y="5207220"/>
              <a:ext cx="214560" cy="66060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829964" y="5197860"/>
                <a:ext cx="23292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82" name="Ink 281"/>
              <p14:cNvContentPartPr/>
              <p14:nvPr/>
            </p14:nvContentPartPr>
            <p14:xfrm>
              <a:off x="1874444" y="5152140"/>
              <a:ext cx="872280" cy="145908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866164" y="5144580"/>
                <a:ext cx="88812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83" name="Ink 282"/>
              <p14:cNvContentPartPr/>
              <p14:nvPr/>
            </p14:nvContentPartPr>
            <p14:xfrm>
              <a:off x="3028604" y="5224140"/>
              <a:ext cx="414720" cy="142560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21404" y="5214780"/>
                <a:ext cx="428400" cy="14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84" name="Ink 283"/>
              <p14:cNvContentPartPr/>
              <p14:nvPr/>
            </p14:nvContentPartPr>
            <p14:xfrm>
              <a:off x="3760124" y="6228180"/>
              <a:ext cx="334080" cy="38340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751484" y="6215940"/>
                <a:ext cx="348840" cy="407520"/>
              </a:xfrm>
              <a:prstGeom prst="rect">
                <a:avLst/>
              </a:prstGeom>
            </p:spPr>
          </p:pic>
        </mc:Fallback>
      </mc:AlternateContent>
      <p:sp>
        <p:nvSpPr>
          <p:cNvPr id="285" name="TextBox 284"/>
          <p:cNvSpPr txBox="1"/>
          <p:nvPr/>
        </p:nvSpPr>
        <p:spPr>
          <a:xfrm>
            <a:off x="1775801" y="4763382"/>
            <a:ext cx="2676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Theme 1       Theme 2          Theme 3	     Theme 4</a:t>
            </a:r>
            <a:endParaRPr lang="en-US" sz="900" dirty="0"/>
          </a:p>
        </p:txBody>
      </p:sp>
      <p:sp>
        <p:nvSpPr>
          <p:cNvPr id="286" name="TextBox 285"/>
          <p:cNvSpPr txBox="1"/>
          <p:nvPr/>
        </p:nvSpPr>
        <p:spPr>
          <a:xfrm>
            <a:off x="7644534" y="826943"/>
            <a:ext cx="2676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Theme 1              Theme 2                      Theme 3</a:t>
            </a:r>
            <a:endParaRPr lang="en-US" sz="900" dirty="0"/>
          </a:p>
        </p:txBody>
      </p:sp>
      <p:sp>
        <p:nvSpPr>
          <p:cNvPr id="287" name="TextBox 286"/>
          <p:cNvSpPr txBox="1"/>
          <p:nvPr/>
        </p:nvSpPr>
        <p:spPr>
          <a:xfrm>
            <a:off x="1862144" y="843116"/>
            <a:ext cx="2676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Theme 1       Theme 2          Theme 3	     Theme 4</a:t>
            </a:r>
            <a:endParaRPr lang="en-US" sz="900" dirty="0"/>
          </a:p>
        </p:txBody>
      </p:sp>
      <p:sp>
        <p:nvSpPr>
          <p:cNvPr id="288" name="TextBox 287"/>
          <p:cNvSpPr txBox="1"/>
          <p:nvPr/>
        </p:nvSpPr>
        <p:spPr>
          <a:xfrm>
            <a:off x="7599534" y="4789677"/>
            <a:ext cx="2746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Theme 1                   Theme 2          Theme 3     Theme 4</a:t>
            </a:r>
            <a:endParaRPr lang="en-US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89" name="Ink 288"/>
              <p14:cNvContentPartPr/>
              <p14:nvPr/>
            </p14:nvContentPartPr>
            <p14:xfrm>
              <a:off x="3143915" y="1641407"/>
              <a:ext cx="1037520" cy="98208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137795" y="1630607"/>
                <a:ext cx="105120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90" name="Ink 289"/>
              <p14:cNvContentPartPr/>
              <p14:nvPr/>
            </p14:nvContentPartPr>
            <p14:xfrm>
              <a:off x="2606075" y="2048207"/>
              <a:ext cx="51480" cy="2700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98155" y="2041727"/>
                <a:ext cx="66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91" name="Ink 290"/>
              <p14:cNvContentPartPr/>
              <p14:nvPr/>
            </p14:nvContentPartPr>
            <p14:xfrm>
              <a:off x="2071475" y="2053247"/>
              <a:ext cx="169920" cy="252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065355" y="2046047"/>
                <a:ext cx="181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92" name="Ink 291"/>
              <p14:cNvContentPartPr/>
              <p14:nvPr/>
            </p14:nvContentPartPr>
            <p14:xfrm>
              <a:off x="2535875" y="2376887"/>
              <a:ext cx="344520" cy="5400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527235" y="2368247"/>
                <a:ext cx="361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93" name="Ink 292"/>
              <p14:cNvContentPartPr/>
              <p14:nvPr/>
            </p14:nvContentPartPr>
            <p14:xfrm>
              <a:off x="9503026" y="1141115"/>
              <a:ext cx="372240" cy="4356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495826" y="1131832"/>
                <a:ext cx="386280" cy="592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4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74" y="0"/>
            <a:ext cx="7465605" cy="69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778766" y="983002"/>
              <a:ext cx="281160" cy="1494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8686" y="978322"/>
                <a:ext cx="298440" cy="15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6448246" y="1002442"/>
              <a:ext cx="179280" cy="10965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9606" y="997402"/>
                <a:ext cx="19476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2780594" y="4420213"/>
              <a:ext cx="321120" cy="20786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1594" y="4415173"/>
                <a:ext cx="336960" cy="20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" name="Ink 44"/>
              <p14:cNvContentPartPr/>
              <p14:nvPr/>
            </p14:nvContentPartPr>
            <p14:xfrm>
              <a:off x="6452234" y="4415173"/>
              <a:ext cx="333000" cy="18360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4674" y="4410133"/>
                <a:ext cx="346680" cy="18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6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52" y="0"/>
            <a:ext cx="7465605" cy="69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663714" y="1003232"/>
              <a:ext cx="2665440" cy="854468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5794" y="993874"/>
                <a:ext cx="2679480" cy="8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695315" y="986704"/>
              <a:ext cx="2822400" cy="1500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4515" y="981664"/>
                <a:ext cx="284112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28" name="Ink 3227"/>
              <p14:cNvContentPartPr/>
              <p14:nvPr/>
            </p14:nvContentPartPr>
            <p14:xfrm>
              <a:off x="4840195" y="2335624"/>
              <a:ext cx="131760" cy="140040"/>
            </p14:xfrm>
          </p:contentPart>
        </mc:Choice>
        <mc:Fallback>
          <p:pic>
            <p:nvPicPr>
              <p:cNvPr id="3228" name="Ink 32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8315" y="2321944"/>
                <a:ext cx="150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29" name="Ink 3228"/>
              <p14:cNvContentPartPr/>
              <p14:nvPr/>
            </p14:nvContentPartPr>
            <p14:xfrm>
              <a:off x="5027035" y="2361904"/>
              <a:ext cx="106560" cy="131760"/>
            </p14:xfrm>
          </p:contentPart>
        </mc:Choice>
        <mc:Fallback>
          <p:pic>
            <p:nvPicPr>
              <p:cNvPr id="3229" name="Ink 32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5155" y="2354704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30" name="Ink 3229"/>
              <p14:cNvContentPartPr/>
              <p14:nvPr/>
            </p14:nvContentPartPr>
            <p14:xfrm>
              <a:off x="5064475" y="2389624"/>
              <a:ext cx="53640" cy="32040"/>
            </p14:xfrm>
          </p:contentPart>
        </mc:Choice>
        <mc:Fallback>
          <p:pic>
            <p:nvPicPr>
              <p:cNvPr id="3230" name="Ink 32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7995" y="2382064"/>
                <a:ext cx="67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62" name="Ink 3361"/>
              <p14:cNvContentPartPr/>
              <p14:nvPr/>
            </p14:nvContentPartPr>
            <p14:xfrm>
              <a:off x="6408960" y="4759356"/>
              <a:ext cx="2709124" cy="291760"/>
            </p14:xfrm>
          </p:contentPart>
        </mc:Choice>
        <mc:Fallback>
          <p:pic>
            <p:nvPicPr>
              <p:cNvPr id="3362" name="Ink 33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8158" y="4750002"/>
                <a:ext cx="2728928" cy="31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63" name="Ink 3362"/>
              <p14:cNvContentPartPr/>
              <p14:nvPr/>
            </p14:nvContentPartPr>
            <p14:xfrm>
              <a:off x="2709960" y="4386036"/>
              <a:ext cx="7293216" cy="1666590"/>
            </p14:xfrm>
          </p:contentPart>
        </mc:Choice>
        <mc:Fallback>
          <p:pic>
            <p:nvPicPr>
              <p:cNvPr id="3363" name="Ink 33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1320" y="4379197"/>
                <a:ext cx="7308696" cy="168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8397138" y="4454773"/>
              <a:ext cx="1079280" cy="259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0658" y="4449013"/>
                <a:ext cx="10922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6388400" y="967337"/>
              <a:ext cx="222840" cy="8348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0120" y="960137"/>
                <a:ext cx="23724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3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McAtee, Jim</dc:creator>
  <cp:lastModifiedBy>McAtee, Jim</cp:lastModifiedBy>
  <cp:revision>1</cp:revision>
  <dcterms:created xsi:type="dcterms:W3CDTF">2018-09-18T20:51:41Z</dcterms:created>
  <dcterms:modified xsi:type="dcterms:W3CDTF">2018-09-18T20:52:04Z</dcterms:modified>
</cp:coreProperties>
</file>